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Ubuntu"/>
      <p:regular r:id="rId28"/>
      <p:bold r:id="rId29"/>
      <p:italic r:id="rId30"/>
      <p:boldItalic r:id="rId31"/>
    </p:embeddedFont>
    <p:embeddedFont>
      <p:font typeface="Ubuntu Light"/>
      <p:regular r:id="rId32"/>
      <p:bold r:id="rId33"/>
      <p:italic r:id="rId34"/>
      <p:boldItalic r:id="rId35"/>
    </p:embeddedFont>
    <p:embeddedFont>
      <p:font typeface="Anton"/>
      <p:regular r:id="rId36"/>
    </p:embeddedFont>
    <p:embeddedFont>
      <p:font typeface="Muli"/>
      <p:regular r:id="rId37"/>
      <p:bold r:id="rId38"/>
      <p:italic r:id="rId39"/>
      <p:boldItalic r:id="rId40"/>
    </p:embeddedFont>
    <p:embeddedFont>
      <p:font typeface="Staatliches"/>
      <p:regular r:id="rId41"/>
    </p:embeddedFont>
    <p:embeddedFont>
      <p:font typeface="Caveat"/>
      <p:regular r:id="rId42"/>
      <p:bold r:id="rId43"/>
    </p:embeddedFont>
    <p:embeddedFont>
      <p:font typeface="Fira Sans Extra Condensed Medium"/>
      <p:regular r:id="rId44"/>
      <p:bold r:id="rId45"/>
      <p:italic r:id="rId46"/>
      <p:boldItalic r:id="rId47"/>
    </p:embeddedFont>
    <p:embeddedFont>
      <p:font typeface="Roboto Light"/>
      <p:regular r:id="rId48"/>
      <p:bold r:id="rId49"/>
      <p:italic r:id="rId50"/>
      <p:boldItalic r:id="rId51"/>
    </p:embeddedFont>
    <p:embeddedFont>
      <p:font typeface="Advent Pro"/>
      <p:regular r:id="rId52"/>
      <p:bold r:id="rId53"/>
    </p:embeddedFont>
    <p:embeddedFont>
      <p:font typeface="Advent Pro SemiBold"/>
      <p:regular r:id="rId54"/>
      <p:bold r:id="rId55"/>
    </p:embeddedFont>
    <p:embeddedFont>
      <p:font typeface="Fira Sans Condensed Medium"/>
      <p:regular r:id="rId56"/>
      <p:bold r:id="rId57"/>
      <p:italic r:id="rId58"/>
      <p:boldItalic r:id="rId59"/>
    </p:embeddedFont>
    <p:embeddedFont>
      <p:font typeface="Lora"/>
      <p:regular r:id="rId60"/>
      <p:bold r:id="rId61"/>
      <p:italic r:id="rId62"/>
      <p:boldItalic r:id="rId63"/>
    </p:embeddedFont>
    <p:embeddedFont>
      <p:font typeface="Comfortaa"/>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F380450-50B8-455F-9CAB-E1191AD58387}">
  <a:tblStyle styleId="{BF380450-50B8-455F-9CAB-E1191AD583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uli-boldItalic.fntdata"/><Relationship Id="rId42" Type="http://schemas.openxmlformats.org/officeDocument/2006/relationships/font" Target="fonts/Caveat-regular.fntdata"/><Relationship Id="rId41" Type="http://schemas.openxmlformats.org/officeDocument/2006/relationships/font" Target="fonts/Staatliches-regular.fntdata"/><Relationship Id="rId44" Type="http://schemas.openxmlformats.org/officeDocument/2006/relationships/font" Target="fonts/FiraSansExtraCondensedMedium-regular.fntdata"/><Relationship Id="rId43" Type="http://schemas.openxmlformats.org/officeDocument/2006/relationships/font" Target="fonts/Caveat-bold.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regular.fntdata"/><Relationship Id="rId47" Type="http://schemas.openxmlformats.org/officeDocument/2006/relationships/font" Target="fonts/FiraSansExtraCondensedMedium-boldItalic.fntdata"/><Relationship Id="rId49" Type="http://schemas.openxmlformats.org/officeDocument/2006/relationships/font" Target="fonts/Roboto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Ubuntu-boldItalic.fntdata"/><Relationship Id="rId30" Type="http://schemas.openxmlformats.org/officeDocument/2006/relationships/font" Target="fonts/Ubuntu-italic.fntdata"/><Relationship Id="rId33" Type="http://schemas.openxmlformats.org/officeDocument/2006/relationships/font" Target="fonts/UbuntuLight-bold.fntdata"/><Relationship Id="rId32" Type="http://schemas.openxmlformats.org/officeDocument/2006/relationships/font" Target="fonts/UbuntuLight-regular.fntdata"/><Relationship Id="rId35" Type="http://schemas.openxmlformats.org/officeDocument/2006/relationships/font" Target="fonts/UbuntuLight-boldItalic.fntdata"/><Relationship Id="rId34" Type="http://schemas.openxmlformats.org/officeDocument/2006/relationships/font" Target="fonts/UbuntuLight-italic.fntdata"/><Relationship Id="rId37" Type="http://schemas.openxmlformats.org/officeDocument/2006/relationships/font" Target="fonts/Muli-regular.fntdata"/><Relationship Id="rId36" Type="http://schemas.openxmlformats.org/officeDocument/2006/relationships/font" Target="fonts/Anton-regular.fntdata"/><Relationship Id="rId39" Type="http://schemas.openxmlformats.org/officeDocument/2006/relationships/font" Target="fonts/Muli-italic.fntdata"/><Relationship Id="rId38" Type="http://schemas.openxmlformats.org/officeDocument/2006/relationships/font" Target="fonts/Muli-bold.fntdata"/><Relationship Id="rId62" Type="http://schemas.openxmlformats.org/officeDocument/2006/relationships/font" Target="fonts/Lora-italic.fntdata"/><Relationship Id="rId61" Type="http://schemas.openxmlformats.org/officeDocument/2006/relationships/font" Target="fonts/Lora-bold.fntdata"/><Relationship Id="rId20" Type="http://schemas.openxmlformats.org/officeDocument/2006/relationships/slide" Target="slides/slide15.xml"/><Relationship Id="rId64" Type="http://schemas.openxmlformats.org/officeDocument/2006/relationships/font" Target="fonts/Comfortaa-regular.fntdata"/><Relationship Id="rId63" Type="http://schemas.openxmlformats.org/officeDocument/2006/relationships/font" Target="fonts/Lora-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Comfortaa-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ora-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Ubuntu-regular.fntdata"/><Relationship Id="rId27" Type="http://schemas.openxmlformats.org/officeDocument/2006/relationships/slide" Target="slides/slide22.xml"/><Relationship Id="rId29" Type="http://schemas.openxmlformats.org/officeDocument/2006/relationships/font" Target="fonts/Ubuntu-bold.fntdata"/><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AdventPro-bold.fntdata"/><Relationship Id="rId52" Type="http://schemas.openxmlformats.org/officeDocument/2006/relationships/font" Target="fonts/AdventPro-regular.fntdata"/><Relationship Id="rId11" Type="http://schemas.openxmlformats.org/officeDocument/2006/relationships/slide" Target="slides/slide6.xml"/><Relationship Id="rId55" Type="http://schemas.openxmlformats.org/officeDocument/2006/relationships/font" Target="fonts/AdventProSemiBold-bold.fntdata"/><Relationship Id="rId10" Type="http://schemas.openxmlformats.org/officeDocument/2006/relationships/slide" Target="slides/slide5.xml"/><Relationship Id="rId54" Type="http://schemas.openxmlformats.org/officeDocument/2006/relationships/font" Target="fonts/AdventProSemiBold-regular.fntdata"/><Relationship Id="rId13" Type="http://schemas.openxmlformats.org/officeDocument/2006/relationships/slide" Target="slides/slide8.xml"/><Relationship Id="rId57" Type="http://schemas.openxmlformats.org/officeDocument/2006/relationships/font" Target="fonts/FiraSansCondensedMedium-bold.fntdata"/><Relationship Id="rId12" Type="http://schemas.openxmlformats.org/officeDocument/2006/relationships/slide" Target="slides/slide7.xml"/><Relationship Id="rId56" Type="http://schemas.openxmlformats.org/officeDocument/2006/relationships/font" Target="fonts/FiraSansCondensedMedium-regular.fntdata"/><Relationship Id="rId15" Type="http://schemas.openxmlformats.org/officeDocument/2006/relationships/slide" Target="slides/slide10.xml"/><Relationship Id="rId59" Type="http://schemas.openxmlformats.org/officeDocument/2006/relationships/font" Target="fonts/FiraSansCondensedMedium-boldItalic.fntdata"/><Relationship Id="rId14" Type="http://schemas.openxmlformats.org/officeDocument/2006/relationships/slide" Target="slides/slide9.xml"/><Relationship Id="rId58" Type="http://schemas.openxmlformats.org/officeDocument/2006/relationships/font" Target="fonts/FiraSansCondensed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wikipedia.org/wiki/Variabile_dipendent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73a1bebf5a_1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73a1bebf5a_1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Presentazione del gruppo a tullio / ci presentiamo ?</a:t>
            </a:r>
            <a:endParaRPr/>
          </a:p>
          <a:p>
            <a:pPr indent="0" lvl="0" marL="0" rtl="0" algn="l">
              <a:spcBef>
                <a:spcPts val="0"/>
              </a:spcBef>
              <a:spcAft>
                <a:spcPts val="0"/>
              </a:spcAft>
              <a:buNone/>
            </a:pPr>
            <a:r>
              <a:rPr lang="en"/>
              <a:t>Che dobbiamo fare in questa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73a1bebf5a_1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73a1bebf5a_1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Abbiamo quindi intenzione di fornire l'applicativo entro la scadenza della RA, prevista per il 13/07/2020.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45d27b5b3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45d27b5b3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45d27b5b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45d27b5b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 poter “portare avanti il progetto”, il gruppo ha definito nelle Norme di Progetto un </a:t>
            </a:r>
            <a:r>
              <a:rPr b="1" lang="en"/>
              <a:t>Way Of Working</a:t>
            </a:r>
            <a:r>
              <a:rPr lang="en"/>
              <a:t> basato sulla </a:t>
            </a:r>
            <a:r>
              <a:rPr i="1" lang="en"/>
              <a:t>Collaborazione</a:t>
            </a:r>
            <a:r>
              <a:rPr lang="en"/>
              <a:t> (parte centrale e fondamentale) poiché si tratta di un lavoro di gruppo e non individuale; basata sull’</a:t>
            </a:r>
            <a:r>
              <a:rPr i="1" lang="en"/>
              <a:t>Organizzazione</a:t>
            </a:r>
            <a:r>
              <a:rPr lang="en"/>
              <a:t> che permette di lavorare in modo ordinato seguendo delle regole prestabilite ed approvate dai membri del team; basato sulla scelta degli </a:t>
            </a:r>
            <a:r>
              <a:rPr i="1" lang="en"/>
              <a:t>Strumenti</a:t>
            </a:r>
            <a:r>
              <a:rPr lang="en"/>
              <a:t> da adottare per l’organizzazione, la condivisione e lo sviluppo del progetto. Tutto ciò è necessario al fine di ottenere un prodotto di qualità e che rispetti gli standard.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73c7e6d26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73c7e6d26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che vengono definiti nelle ISO (“ovvero” </a:t>
            </a:r>
            <a:r>
              <a:rPr i="1" lang="en"/>
              <a:t>Organizzazione Internazionale per la standardizzazione</a:t>
            </a:r>
            <a:r>
              <a:rPr lang="en"/>
              <a:t>), nel nostro caso vengono utilizzati i seguenti modelli: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ISO 9126: serie di </a:t>
            </a:r>
            <a:r>
              <a:rPr b="1" lang="en"/>
              <a:t>normative </a:t>
            </a:r>
            <a:r>
              <a:rPr lang="en"/>
              <a:t>e </a:t>
            </a:r>
            <a:r>
              <a:rPr b="1" lang="en"/>
              <a:t>linee guida</a:t>
            </a:r>
            <a:r>
              <a:rPr lang="en"/>
              <a:t>, sviluppate dall'ISO in collaborazione con l'IEC, preposte a descrivere un </a:t>
            </a:r>
            <a:r>
              <a:rPr b="1" lang="en"/>
              <a:t>modello di qualità</a:t>
            </a:r>
            <a:r>
              <a:rPr lang="en"/>
              <a:t> del software. </a:t>
            </a:r>
            <a:endParaRPr/>
          </a:p>
          <a:p>
            <a:pPr indent="-298450" lvl="0" marL="457200" rtl="0" algn="l">
              <a:spcBef>
                <a:spcPts val="0"/>
              </a:spcBef>
              <a:spcAft>
                <a:spcPts val="0"/>
              </a:spcAft>
              <a:buClr>
                <a:srgbClr val="FF0000"/>
              </a:buClr>
              <a:buSzPts val="1100"/>
              <a:buChar char="●"/>
            </a:pPr>
            <a:r>
              <a:rPr lang="en">
                <a:solidFill>
                  <a:srgbClr val="FF0000"/>
                </a:solidFill>
              </a:rPr>
              <a:t>Modello di qualità del software: </a:t>
            </a:r>
            <a:r>
              <a:rPr i="1" lang="en">
                <a:solidFill>
                  <a:srgbClr val="FF0000"/>
                </a:solidFill>
              </a:rPr>
              <a:t>Funzionalità</a:t>
            </a:r>
            <a:r>
              <a:rPr lang="en">
                <a:solidFill>
                  <a:srgbClr val="FF0000"/>
                </a:solidFill>
              </a:rPr>
              <a:t>, </a:t>
            </a:r>
            <a:r>
              <a:rPr i="1" lang="en">
                <a:solidFill>
                  <a:srgbClr val="FF0000"/>
                </a:solidFill>
              </a:rPr>
              <a:t>Affidabilità</a:t>
            </a:r>
            <a:r>
              <a:rPr lang="en">
                <a:solidFill>
                  <a:srgbClr val="FF0000"/>
                </a:solidFill>
              </a:rPr>
              <a:t>,  </a:t>
            </a:r>
            <a:r>
              <a:rPr i="1" lang="en">
                <a:solidFill>
                  <a:srgbClr val="FF0000"/>
                </a:solidFill>
              </a:rPr>
              <a:t>Efficienza</a:t>
            </a:r>
            <a:r>
              <a:rPr lang="en">
                <a:solidFill>
                  <a:srgbClr val="FF0000"/>
                </a:solidFill>
              </a:rPr>
              <a:t>, </a:t>
            </a:r>
            <a:r>
              <a:rPr i="1" lang="en">
                <a:solidFill>
                  <a:srgbClr val="FF0000"/>
                </a:solidFill>
              </a:rPr>
              <a:t>Usabilità</a:t>
            </a:r>
            <a:r>
              <a:rPr lang="en">
                <a:solidFill>
                  <a:srgbClr val="FF0000"/>
                </a:solidFill>
              </a:rPr>
              <a:t>, </a:t>
            </a:r>
            <a:r>
              <a:rPr i="1" lang="en">
                <a:solidFill>
                  <a:srgbClr val="FF0000"/>
                </a:solidFill>
              </a:rPr>
              <a:t>Manutenibilità</a:t>
            </a:r>
            <a:r>
              <a:rPr lang="en">
                <a:solidFill>
                  <a:srgbClr val="FF0000"/>
                </a:solidFill>
              </a:rPr>
              <a:t>, </a:t>
            </a:r>
            <a:r>
              <a:rPr i="1" lang="en">
                <a:solidFill>
                  <a:srgbClr val="FF0000"/>
                </a:solidFill>
              </a:rPr>
              <a:t>Portabilità</a:t>
            </a:r>
            <a:r>
              <a:rPr lang="en">
                <a:solidFill>
                  <a:srgbClr val="FF0000"/>
                </a:solidFill>
              </a:rPr>
              <a:t>. </a:t>
            </a:r>
            <a:endParaRPr>
              <a:solidFill>
                <a:srgbClr val="FF0000"/>
              </a:solidFill>
            </a:endParaRPr>
          </a:p>
          <a:p>
            <a:pPr indent="0" lvl="0" marL="0" rtl="0" algn="l">
              <a:spcBef>
                <a:spcPts val="0"/>
              </a:spcBef>
              <a:spcAft>
                <a:spcPts val="0"/>
              </a:spcAft>
              <a:buNone/>
            </a:pPr>
            <a:r>
              <a:rPr lang="en"/>
              <a:t>-&gt; A tal proposito viene stilato un documento che approfondirà gli aspetti da seguire per tenere un </a:t>
            </a:r>
            <a:r>
              <a:rPr b="1" lang="en"/>
              <a:t>Way of Working </a:t>
            </a:r>
            <a:r>
              <a:rPr lang="en"/>
              <a:t>professionale</a:t>
            </a: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ISO 15504:  è lo standard </a:t>
            </a:r>
            <a:r>
              <a:rPr lang="en"/>
              <a:t>ISO</a:t>
            </a:r>
            <a:r>
              <a:rPr lang="en"/>
              <a:t> di riferimento per valutare in modo oggettivo la </a:t>
            </a:r>
            <a:r>
              <a:rPr b="1" lang="en"/>
              <a:t>qualità dei processi </a:t>
            </a:r>
            <a:r>
              <a:rPr lang="en"/>
              <a:t>nello sviluppo del software. </a:t>
            </a:r>
            <a:endParaRPr/>
          </a:p>
          <a:p>
            <a:pPr indent="-298450" lvl="0" marL="457200" rtl="0" algn="l">
              <a:spcBef>
                <a:spcPts val="0"/>
              </a:spcBef>
              <a:spcAft>
                <a:spcPts val="0"/>
              </a:spcAft>
              <a:buClr>
                <a:srgbClr val="FF0000"/>
              </a:buClr>
              <a:buSzPts val="1100"/>
              <a:buChar char="●"/>
            </a:pPr>
            <a:r>
              <a:rPr lang="en">
                <a:solidFill>
                  <a:srgbClr val="FF0000"/>
                </a:solidFill>
              </a:rPr>
              <a:t>Qualità dei processi: </a:t>
            </a:r>
            <a:r>
              <a:rPr i="1" lang="en">
                <a:solidFill>
                  <a:srgbClr val="FF0000"/>
                </a:solidFill>
              </a:rPr>
              <a:t>SPICE </a:t>
            </a:r>
            <a:r>
              <a:rPr lang="en">
                <a:solidFill>
                  <a:srgbClr val="FF0000"/>
                </a:solidFill>
              </a:rPr>
              <a:t>mette a disposizione una metrica di valutazione e assegna un valore quantificabile per ogni processo in modo da permetterne una migliorazione nel tempo (Suddivisibile in </a:t>
            </a:r>
            <a:r>
              <a:rPr i="1" lang="en">
                <a:solidFill>
                  <a:srgbClr val="FF0000"/>
                </a:solidFill>
              </a:rPr>
              <a:t>Classificazione processi</a:t>
            </a:r>
            <a:r>
              <a:rPr lang="en">
                <a:solidFill>
                  <a:srgbClr val="FF0000"/>
                </a:solidFill>
              </a:rPr>
              <a:t>, </a:t>
            </a:r>
            <a:r>
              <a:rPr i="1" lang="en">
                <a:solidFill>
                  <a:srgbClr val="FF0000"/>
                </a:solidFill>
              </a:rPr>
              <a:t>Linee guida</a:t>
            </a:r>
            <a:r>
              <a:rPr lang="en">
                <a:solidFill>
                  <a:srgbClr val="FF0000"/>
                </a:solidFill>
              </a:rPr>
              <a:t>, </a:t>
            </a:r>
            <a:r>
              <a:rPr i="1" lang="en">
                <a:solidFill>
                  <a:srgbClr val="FF0000"/>
                </a:solidFill>
              </a:rPr>
              <a:t>Competenze</a:t>
            </a:r>
            <a:r>
              <a:rPr lang="en">
                <a:solidFill>
                  <a:srgbClr val="FF0000"/>
                </a:solidFill>
              </a:rPr>
              <a:t>). </a:t>
            </a:r>
            <a:endParaRPr>
              <a:solidFill>
                <a:srgbClr val="FF0000"/>
              </a:solidFill>
            </a:endParaRPr>
          </a:p>
          <a:p>
            <a:pPr indent="0" lvl="0" marL="457200" rtl="0" algn="l">
              <a:spcBef>
                <a:spcPts val="0"/>
              </a:spcBef>
              <a:spcAft>
                <a:spcPts val="0"/>
              </a:spcAft>
              <a:buNone/>
            </a:pPr>
            <a:r>
              <a:t/>
            </a:r>
            <a:endParaRPr/>
          </a:p>
          <a:p>
            <a:pPr indent="0" lvl="0" marL="0" rtl="0" algn="l">
              <a:spcBef>
                <a:spcPts val="0"/>
              </a:spcBef>
              <a:spcAft>
                <a:spcPts val="0"/>
              </a:spcAft>
              <a:buNone/>
            </a:pPr>
            <a:r>
              <a:rPr lang="en"/>
              <a:t>ISO 12207: standard ISO per la gestione del</a:t>
            </a:r>
            <a:r>
              <a:rPr b="1" lang="en"/>
              <a:t> ciclo di vita</a:t>
            </a:r>
            <a:r>
              <a:rPr lang="en"/>
              <a:t> del software. COSA VUOL DIRE CICLO DI VITA DEL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Gli standard precedentemente esposti vengono affiancati da: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Modello a V:  un modello di sviluppo del software, si basa su </a:t>
            </a:r>
            <a:r>
              <a:rPr b="1" lang="en"/>
              <a:t>attività di testing</a:t>
            </a:r>
            <a:r>
              <a:rPr lang="en"/>
              <a:t>: </a:t>
            </a:r>
            <a:endParaRPr/>
          </a:p>
          <a:p>
            <a:pPr indent="-298450" lvl="0" marL="457200" rtl="0" algn="l">
              <a:spcBef>
                <a:spcPts val="0"/>
              </a:spcBef>
              <a:spcAft>
                <a:spcPts val="0"/>
              </a:spcAft>
              <a:buClr>
                <a:srgbClr val="FF0000"/>
              </a:buClr>
              <a:buSzPts val="1100"/>
              <a:buChar char="-"/>
            </a:pPr>
            <a:r>
              <a:rPr lang="en">
                <a:solidFill>
                  <a:srgbClr val="FF0000"/>
                </a:solidFill>
              </a:rPr>
              <a:t> </a:t>
            </a:r>
            <a:r>
              <a:rPr lang="en">
                <a:solidFill>
                  <a:srgbClr val="FF0000"/>
                </a:solidFill>
              </a:rPr>
              <a:t>test di unità;</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test di accettazione;</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test di regressione;</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 e test di sistema. -&gt; SI CONCENTRA SUI TEST.</a:t>
            </a:r>
            <a:endParaRPr>
              <a:solidFill>
                <a:srgbClr val="FF0000"/>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Metriche:  “che si dividono in”</a:t>
            </a:r>
            <a:endParaRPr/>
          </a:p>
          <a:p>
            <a:pPr indent="-298450" lvl="0" marL="457200" rtl="0" algn="l">
              <a:spcBef>
                <a:spcPts val="0"/>
              </a:spcBef>
              <a:spcAft>
                <a:spcPts val="0"/>
              </a:spcAft>
              <a:buSzPts val="1100"/>
              <a:buChar char="-"/>
            </a:pPr>
            <a:r>
              <a:rPr lang="en"/>
              <a:t>Processi: </a:t>
            </a:r>
            <a:r>
              <a:rPr lang="en">
                <a:solidFill>
                  <a:srgbClr val="FF0000"/>
                </a:solidFill>
              </a:rPr>
              <a:t>budget, schedule variance, produttività (linee di codice per persona);</a:t>
            </a:r>
            <a:endParaRPr>
              <a:solidFill>
                <a:srgbClr val="FF0000"/>
              </a:solidFill>
            </a:endParaRPr>
          </a:p>
          <a:p>
            <a:pPr indent="-298450" lvl="0" marL="457200" rtl="0" algn="l">
              <a:spcBef>
                <a:spcPts val="0"/>
              </a:spcBef>
              <a:spcAft>
                <a:spcPts val="0"/>
              </a:spcAft>
              <a:buSzPts val="1100"/>
              <a:buChar char="-"/>
            </a:pPr>
            <a:r>
              <a:rPr lang="en"/>
              <a:t>Documenti:</a:t>
            </a:r>
            <a:r>
              <a:rPr lang="en">
                <a:solidFill>
                  <a:srgbClr val="FF0000"/>
                </a:solidFill>
              </a:rPr>
              <a:t> indice di Gulpease; </a:t>
            </a:r>
            <a:endParaRPr>
              <a:solidFill>
                <a:srgbClr val="FF0000"/>
              </a:solidFill>
            </a:endParaRPr>
          </a:p>
          <a:p>
            <a:pPr indent="-298450" lvl="0" marL="457200" rtl="0" algn="l">
              <a:spcBef>
                <a:spcPts val="0"/>
              </a:spcBef>
              <a:spcAft>
                <a:spcPts val="0"/>
              </a:spcAft>
              <a:buSzPts val="1100"/>
              <a:buChar char="-"/>
            </a:pPr>
            <a:r>
              <a:rPr lang="en"/>
              <a:t>Software: </a:t>
            </a:r>
            <a:r>
              <a:rPr lang="en">
                <a:solidFill>
                  <a:srgbClr val="FF0000"/>
                </a:solidFill>
              </a:rPr>
              <a:t>ovvero metriche sulla</a:t>
            </a:r>
            <a:r>
              <a:rPr lang="en"/>
              <a:t> </a:t>
            </a:r>
            <a:r>
              <a:rPr lang="en">
                <a:solidFill>
                  <a:srgbClr val="FF0000"/>
                </a:solidFill>
              </a:rPr>
              <a:t>codifica del codice. (code coverage, numero parametri, numero di metodi per classe, ecc …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Inoltre, l</a:t>
            </a:r>
            <a:r>
              <a:rPr lang="en"/>
              <a:t>a qualità dei documenti è stato finora perseguita attraverso attività di verifica e validazione: “applicando il metodo di walktrought e inspection”</a:t>
            </a:r>
            <a:endParaRPr/>
          </a:p>
          <a:p>
            <a:pPr indent="-298450" lvl="0" marL="457200" rtl="0" algn="l">
              <a:spcBef>
                <a:spcPts val="0"/>
              </a:spcBef>
              <a:spcAft>
                <a:spcPts val="0"/>
              </a:spcAft>
              <a:buClr>
                <a:srgbClr val="FF0000"/>
              </a:buClr>
              <a:buSzPts val="1100"/>
              <a:buChar char="●"/>
            </a:pPr>
            <a:r>
              <a:rPr lang="en">
                <a:solidFill>
                  <a:srgbClr val="FF0000"/>
                </a:solidFill>
              </a:rPr>
              <a:t>walkthrough (esaminare documenti per trovare errori sintattici e semantici non noti a priori) ;</a:t>
            </a:r>
            <a:endParaRPr>
              <a:solidFill>
                <a:srgbClr val="FF0000"/>
              </a:solidFill>
            </a:endParaRPr>
          </a:p>
          <a:p>
            <a:pPr indent="-298450" lvl="0" marL="457200" rtl="0" algn="l">
              <a:spcBef>
                <a:spcPts val="0"/>
              </a:spcBef>
              <a:spcAft>
                <a:spcPts val="0"/>
              </a:spcAft>
              <a:buClr>
                <a:srgbClr val="FF0000"/>
              </a:buClr>
              <a:buSzPts val="1100"/>
              <a:buChar char="●"/>
            </a:pPr>
            <a:r>
              <a:rPr lang="en">
                <a:solidFill>
                  <a:srgbClr val="FF0000"/>
                </a:solidFill>
              </a:rPr>
              <a:t>WT diventa =&gt; inspection (checklist errori più frequenti e seguo lista -&gt; aumento efficienza).</a:t>
            </a:r>
            <a:endParaRPr>
              <a:solidFill>
                <a:srgbClr val="FF0000"/>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Tullio’s possible questions:</a:t>
            </a:r>
            <a:endParaRPr b="1"/>
          </a:p>
          <a:p>
            <a:pPr indent="-298450" lvl="0" marL="457200" rtl="0" algn="l">
              <a:spcBef>
                <a:spcPts val="0"/>
              </a:spcBef>
              <a:spcAft>
                <a:spcPts val="0"/>
              </a:spcAft>
              <a:buSzPts val="1100"/>
              <a:buChar char="●"/>
            </a:pPr>
            <a:r>
              <a:rPr lang="en"/>
              <a:t>Cos’è un processo?</a:t>
            </a:r>
            <a:endParaRPr/>
          </a:p>
          <a:p>
            <a:pPr indent="-298450" lvl="0" marL="457200" rtl="0" algn="l">
              <a:spcBef>
                <a:spcPts val="0"/>
              </a:spcBef>
              <a:spcAft>
                <a:spcPts val="0"/>
              </a:spcAft>
              <a:buSzPts val="1100"/>
              <a:buChar char="●"/>
            </a:pPr>
            <a:r>
              <a:rPr lang="en"/>
              <a:t>Cos’è SPICE? E’ un altro modo per identificare lo standard di qualità ISO 15504</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3c7e6d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3c7e6d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sviluppare la prima parte del progetto il modello adottato è quello incrementale.</a:t>
            </a:r>
            <a:endParaRPr/>
          </a:p>
          <a:p>
            <a:pPr indent="0" lvl="0" marL="0" rtl="0" algn="l">
              <a:spcBef>
                <a:spcPts val="0"/>
              </a:spcBef>
              <a:spcAft>
                <a:spcPts val="0"/>
              </a:spcAft>
              <a:buNone/>
            </a:pPr>
            <a:r>
              <a:rPr lang="en"/>
              <a:t>Questo modello vede il progetto come una serie di rilasci (interni e/o esterni), in modo che </a:t>
            </a:r>
            <a:r>
              <a:rPr lang="en"/>
              <a:t>ad o</a:t>
            </a:r>
            <a:r>
              <a:rPr lang="en"/>
              <a:t>gni scadenza, il materiale consegnato sia sempre più vicino al prodotto finale. Analisi e progettazione architetturale non vengono ripetute. L’architettura e i requisiti del sistema sono identificati dall’inizio e fissati in modo definitivo, questo ci permetterà di pianificare preventivamente i cicli di incremento.</a:t>
            </a:r>
            <a:endParaRPr/>
          </a:p>
          <a:p>
            <a:pPr indent="0" lvl="0" marL="0" rtl="0" algn="l">
              <a:spcBef>
                <a:spcPts val="0"/>
              </a:spcBef>
              <a:spcAft>
                <a:spcPts val="0"/>
              </a:spcAft>
              <a:buNone/>
            </a:pPr>
            <a:r>
              <a:rPr lang="en"/>
              <a:t>I requisiti sono classificati e trattati in base alla loro importanza. </a:t>
            </a:r>
            <a:r>
              <a:rPr lang="en"/>
              <a:t>I primi incrementi punteranno a soddisfare i requisiti più importanti </a:t>
            </a:r>
            <a:r>
              <a:rPr lang="en"/>
              <a:t>d</a:t>
            </a:r>
            <a:r>
              <a:rPr lang="en"/>
              <a:t>iventando presto chiari e stabili, quindi più facilmente soddisfacibili. Quelli meno importanti hanno invece più tempo per stabilizzarsi e armonizzarsi con lo stato del sistema. </a:t>
            </a:r>
            <a:r>
              <a:rPr lang="en"/>
              <a:t>Quindi il prodotto è considerato tale solo all’ultimo rilascio. Motivo per cui, si relaziona bene con il versionamento adottato per il sistema. </a:t>
            </a:r>
            <a:endParaRPr/>
          </a:p>
          <a:p>
            <a:pPr indent="0" lvl="0" marL="0" rtl="0" algn="l">
              <a:spcBef>
                <a:spcPts val="0"/>
              </a:spcBef>
              <a:spcAft>
                <a:spcPts val="0"/>
              </a:spcAft>
              <a:buNone/>
            </a:pPr>
            <a:r>
              <a:rPr lang="en"/>
              <a:t>Vantaggi offerti dal modello  :</a:t>
            </a:r>
            <a:endParaRPr/>
          </a:p>
          <a:p>
            <a:pPr indent="0" lvl="0" marL="0" rtl="0" algn="l">
              <a:spcBef>
                <a:spcPts val="0"/>
              </a:spcBef>
              <a:spcAft>
                <a:spcPts val="0"/>
              </a:spcAft>
              <a:buNone/>
            </a:pPr>
            <a:r>
              <a:rPr lang="en"/>
              <a:t>costi ridotti di implementazione</a:t>
            </a:r>
            <a:endParaRPr/>
          </a:p>
          <a:p>
            <a:pPr indent="0" lvl="0" marL="0" rtl="0" algn="l">
              <a:spcBef>
                <a:spcPts val="0"/>
              </a:spcBef>
              <a:spcAft>
                <a:spcPts val="0"/>
              </a:spcAft>
              <a:buNone/>
            </a:pPr>
            <a:r>
              <a:rPr lang="en"/>
              <a:t>facilità nell’ottenere feedback</a:t>
            </a:r>
            <a:endParaRPr/>
          </a:p>
          <a:p>
            <a:pPr indent="0" lvl="0" marL="0" rtl="0" algn="l">
              <a:spcBef>
                <a:spcPts val="0"/>
              </a:spcBef>
              <a:spcAft>
                <a:spcPts val="0"/>
              </a:spcAft>
              <a:buNone/>
            </a:pPr>
            <a:r>
              <a:rPr lang="en"/>
              <a:t>possibilità di consegnare prototipi. </a:t>
            </a:r>
            <a:endParaRPr/>
          </a:p>
          <a:p>
            <a:pPr indent="0" lvl="0" marL="0" rtl="0" algn="l">
              <a:spcBef>
                <a:spcPts val="0"/>
              </a:spcBef>
              <a:spcAft>
                <a:spcPts val="0"/>
              </a:spcAft>
              <a:buNone/>
            </a:pPr>
            <a:r>
              <a:rPr lang="en"/>
              <a:t>Svantaggi:</a:t>
            </a:r>
            <a:endParaRPr/>
          </a:p>
          <a:p>
            <a:pPr indent="0" lvl="0" marL="0" rtl="0" algn="l">
              <a:spcBef>
                <a:spcPts val="0"/>
              </a:spcBef>
              <a:spcAft>
                <a:spcPts val="0"/>
              </a:spcAft>
              <a:buNone/>
            </a:pPr>
            <a:r>
              <a:rPr lang="en"/>
              <a:t> il processo non è visibile, e il manager deve richiedere consegne frequenti e regolari;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Nell'avanzamento</a:t>
            </a:r>
            <a:r>
              <a:rPr lang="en"/>
              <a:t> del progetto</a:t>
            </a:r>
            <a:r>
              <a:rPr lang="en"/>
              <a:t> avremo bisogno di sviluppo in parallelo delle attività e del refactoring(“</a:t>
            </a:r>
            <a:r>
              <a:rPr lang="en" sz="1200">
                <a:solidFill>
                  <a:srgbClr val="222222"/>
                </a:solidFill>
                <a:highlight>
                  <a:srgbClr val="FFFFFF"/>
                </a:highlight>
              </a:rPr>
              <a:t>tecnica strutturata per modificare la struttura interna di porzioni di codice senza modificarne il comportamento esterno", applicata per migliorare alcune caratteristiche non funzionali del software</a:t>
            </a:r>
            <a:r>
              <a:rPr lang="en"/>
              <a:t>). Questo muterà il modello in iterativo(sviluppo incrementale, si adatta in modo evolutivo ai feedback).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Il ciclo di vita del software : designa le varie fasi della vita di un software, dalla sua concezione al suo ritiro</a:t>
            </a:r>
            <a:endParaRPr/>
          </a:p>
          <a:p>
            <a:pPr indent="0" lvl="0" marL="0" rtl="0" algn="l">
              <a:spcBef>
                <a:spcPts val="0"/>
              </a:spcBef>
              <a:spcAft>
                <a:spcPts val="0"/>
              </a:spcAft>
              <a:buNone/>
            </a:pPr>
            <a:r>
              <a:rPr lang="en"/>
              <a:t>Il software è un costrutto sociale:</a:t>
            </a:r>
            <a:endParaRPr/>
          </a:p>
          <a:p>
            <a:pPr indent="0" lvl="0" marL="0" rtl="0" algn="l">
              <a:spcBef>
                <a:spcPts val="0"/>
              </a:spcBef>
              <a:spcAft>
                <a:spcPts val="0"/>
              </a:spcAft>
              <a:buNone/>
            </a:pPr>
            <a:r>
              <a:rPr lang="en"/>
              <a:t>• </a:t>
            </a:r>
            <a:r>
              <a:rPr lang="en"/>
              <a:t>Il software è il prodotto di un processo sociale, che coinvolge molte persone con ruoli e interessi diversi </a:t>
            </a:r>
            <a:endParaRPr/>
          </a:p>
          <a:p>
            <a:pPr indent="0" lvl="0" marL="0" rtl="0" algn="l">
              <a:spcBef>
                <a:spcPts val="0"/>
              </a:spcBef>
              <a:spcAft>
                <a:spcPts val="0"/>
              </a:spcAft>
              <a:buNone/>
            </a:pPr>
            <a:r>
              <a:rPr lang="en"/>
              <a:t>• Quando viene messo in opera modifica i rapporti sociali tra le persone</a:t>
            </a:r>
            <a:endParaRPr/>
          </a:p>
          <a:p>
            <a:pPr indent="0" lvl="0" marL="0" rtl="0" algn="l">
              <a:spcBef>
                <a:spcPts val="0"/>
              </a:spcBef>
              <a:spcAft>
                <a:spcPts val="0"/>
              </a:spcAft>
              <a:buNone/>
            </a:pPr>
            <a:r>
              <a:rPr lang="en"/>
              <a:t>• Molte qualità del software si possono giudicare solo in termini «sociali»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Modello a cascata: Coinvolge il cliente solo alla fine del processo, Molto rigido, Difficili modifiche “in corsa”, Il cliente deve sapere definire i requisiti</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t>E’ un modello che</a:t>
            </a:r>
            <a:r>
              <a:rPr b="1" lang="en"/>
              <a:t> funziona</a:t>
            </a:r>
            <a:r>
              <a:rPr lang="en"/>
              <a:t> per noi per quello che offre:</a:t>
            </a:r>
            <a:endParaRPr/>
          </a:p>
          <a:p>
            <a:pPr indent="0" lvl="0" marL="0" rtl="0" algn="l">
              <a:lnSpc>
                <a:spcPct val="115000"/>
              </a:lnSpc>
              <a:spcBef>
                <a:spcPts val="0"/>
              </a:spcBef>
              <a:spcAft>
                <a:spcPts val="0"/>
              </a:spcAft>
              <a:buNone/>
            </a:pPr>
            <a:r>
              <a:rPr lang="en"/>
              <a:t>si sviluppa una funzionalità alla volta, dando precedenza </a:t>
            </a:r>
            <a:r>
              <a:rPr b="1" lang="en"/>
              <a:t>priorità</a:t>
            </a:r>
            <a:r>
              <a:rPr lang="en"/>
              <a:t>,</a:t>
            </a:r>
            <a:endParaRPr/>
          </a:p>
          <a:p>
            <a:pPr indent="0" lvl="0" marL="0" rtl="0" algn="l">
              <a:lnSpc>
                <a:spcPct val="115000"/>
              </a:lnSpc>
              <a:spcBef>
                <a:spcPts val="0"/>
              </a:spcBef>
              <a:spcAft>
                <a:spcPts val="0"/>
              </a:spcAft>
              <a:buNone/>
            </a:pPr>
            <a:r>
              <a:rPr lang="en"/>
              <a:t>si mitigano i </a:t>
            </a:r>
            <a:r>
              <a:rPr b="1" lang="en"/>
              <a:t>rischi</a:t>
            </a:r>
            <a:r>
              <a:rPr lang="en"/>
              <a:t>, quindi i </a:t>
            </a:r>
            <a:r>
              <a:rPr b="1" lang="en"/>
              <a:t>danni</a:t>
            </a:r>
            <a:r>
              <a:rPr lang="en"/>
              <a:t> derivati,</a:t>
            </a:r>
            <a:endParaRPr/>
          </a:p>
          <a:p>
            <a:pPr indent="0" lvl="0" marL="0" rtl="0" algn="l">
              <a:lnSpc>
                <a:spcPct val="115000"/>
              </a:lnSpc>
              <a:spcBef>
                <a:spcPts val="0"/>
              </a:spcBef>
              <a:spcAft>
                <a:spcPts val="0"/>
              </a:spcAft>
              <a:buNone/>
            </a:pPr>
            <a:r>
              <a:rPr lang="en"/>
              <a:t>le </a:t>
            </a:r>
            <a:r>
              <a:rPr b="1" lang="en"/>
              <a:t>modifiche</a:t>
            </a:r>
            <a:r>
              <a:rPr lang="en"/>
              <a:t> sono più semplici,</a:t>
            </a:r>
            <a:endParaRPr/>
          </a:p>
          <a:p>
            <a:pPr indent="0" lvl="0" marL="0" rtl="0" algn="l">
              <a:lnSpc>
                <a:spcPct val="115000"/>
              </a:lnSpc>
              <a:spcBef>
                <a:spcPts val="0"/>
              </a:spcBef>
              <a:spcAft>
                <a:spcPts val="0"/>
              </a:spcAft>
              <a:buNone/>
            </a:pPr>
            <a:r>
              <a:rPr lang="en"/>
              <a:t>si </a:t>
            </a:r>
            <a:r>
              <a:rPr b="1" lang="en"/>
              <a:t>converge all'obiettivo</a:t>
            </a:r>
            <a:r>
              <a:rPr lang="en"/>
              <a:t> grazie ai </a:t>
            </a:r>
            <a:r>
              <a:rPr b="1" lang="en"/>
              <a:t>feedback</a:t>
            </a:r>
            <a:r>
              <a:rPr lang="en"/>
              <a:t> frequenti del proponente,</a:t>
            </a:r>
            <a:endParaRPr/>
          </a:p>
          <a:p>
            <a:pPr indent="0" lvl="0" marL="0" rtl="0" algn="l">
              <a:spcBef>
                <a:spcPts val="0"/>
              </a:spcBef>
              <a:spcAft>
                <a:spcPts val="0"/>
              </a:spcAft>
              <a:buNone/>
            </a:pPr>
            <a:r>
              <a:rPr b="1" lang="en"/>
              <a:t>riassumendo</a:t>
            </a:r>
            <a:r>
              <a:rPr lang="en"/>
              <a:t> è un modello sicuro ed efficace.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cicli di incremento sono parte dello sviluppo)</a:t>
            </a:r>
            <a:endParaRPr/>
          </a:p>
          <a:p>
            <a:pPr indent="0" lvl="0" marL="0" rtl="0" algn="l">
              <a:spcBef>
                <a:spcPts val="0"/>
              </a:spcBef>
              <a:spcAft>
                <a:spcPts val="0"/>
              </a:spcAft>
              <a:buNone/>
            </a:pPr>
            <a:r>
              <a:rPr lang="en"/>
              <a:t>(La validazione è anch’essa incrementale se il rilascio è pubblico)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PDP</a:t>
            </a:r>
            <a:endParaRPr/>
          </a:p>
          <a:p>
            <a:pPr indent="0" lvl="0" marL="0" rtl="0" algn="l">
              <a:spcBef>
                <a:spcPts val="0"/>
              </a:spcBef>
              <a:spcAft>
                <a:spcPts val="0"/>
              </a:spcAft>
              <a:buNone/>
            </a:pPr>
            <a:r>
              <a:rPr lang="en"/>
              <a:t>Il modello di sviluppo incrementale vede il progetto come una serie di rilasci (interni e/o</a:t>
            </a:r>
            <a:endParaRPr/>
          </a:p>
          <a:p>
            <a:pPr indent="0" lvl="0" marL="0" rtl="0" algn="l">
              <a:spcBef>
                <a:spcPts val="0"/>
              </a:spcBef>
              <a:spcAft>
                <a:spcPts val="0"/>
              </a:spcAft>
              <a:buNone/>
            </a:pPr>
            <a:r>
              <a:rPr lang="en"/>
              <a:t>esterni), cosicché ad ogni scadenza, il materiale consegnato sia sempre più vicino al prodotto</a:t>
            </a:r>
            <a:endParaRPr/>
          </a:p>
          <a:p>
            <a:pPr indent="0" lvl="0" marL="0" rtl="0" algn="l">
              <a:spcBef>
                <a:spcPts val="0"/>
              </a:spcBef>
              <a:spcAft>
                <a:spcPts val="0"/>
              </a:spcAft>
              <a:buNone/>
            </a:pPr>
            <a:r>
              <a:rPr lang="en"/>
              <a:t>finale. Questo approccio di sviluppo, vede la specifica del software, la sua implementazione,</a:t>
            </a:r>
            <a:endParaRPr/>
          </a:p>
          <a:p>
            <a:pPr indent="0" lvl="0" marL="0" rtl="0" algn="l">
              <a:spcBef>
                <a:spcPts val="0"/>
              </a:spcBef>
              <a:spcAft>
                <a:spcPts val="0"/>
              </a:spcAft>
              <a:buNone/>
            </a:pPr>
            <a:r>
              <a:rPr lang="en"/>
              <a:t>convalida ed evoluzione, come attività intrecciate tra loro e da sviluppare in parallelo. Quindi</a:t>
            </a:r>
            <a:endParaRPr/>
          </a:p>
          <a:p>
            <a:pPr indent="0" lvl="0" marL="0" rtl="0" algn="l">
              <a:spcBef>
                <a:spcPts val="0"/>
              </a:spcBef>
              <a:spcAft>
                <a:spcPts val="0"/>
              </a:spcAft>
              <a:buNone/>
            </a:pPr>
            <a:r>
              <a:rPr lang="en"/>
              <a:t>il prodotto è considerato tale solo all’ultimo rilascio. Motivo per cui, si relaziona bene con il</a:t>
            </a:r>
            <a:endParaRPr/>
          </a:p>
          <a:p>
            <a:pPr indent="0" lvl="0" marL="0" rtl="0" algn="l">
              <a:spcBef>
                <a:spcPts val="0"/>
              </a:spcBef>
              <a:spcAft>
                <a:spcPts val="0"/>
              </a:spcAft>
              <a:buNone/>
            </a:pPr>
            <a:r>
              <a:rPr lang="en"/>
              <a:t>versionamento adottato per il sistema. L’adozione dello sviluppo incrementale porta i seguti</a:t>
            </a:r>
            <a:endParaRPr/>
          </a:p>
          <a:p>
            <a:pPr indent="0" lvl="0" marL="0" rtl="0" algn="l">
              <a:spcBef>
                <a:spcPts val="0"/>
              </a:spcBef>
              <a:spcAft>
                <a:spcPts val="0"/>
              </a:spcAft>
              <a:buNone/>
            </a:pPr>
            <a:r>
              <a:rPr lang="en"/>
              <a:t>vantaggi:</a:t>
            </a:r>
            <a:endParaRPr/>
          </a:p>
          <a:p>
            <a:pPr indent="0" lvl="0" marL="0" rtl="0" algn="l">
              <a:spcBef>
                <a:spcPts val="0"/>
              </a:spcBef>
              <a:spcAft>
                <a:spcPts val="0"/>
              </a:spcAft>
              <a:buNone/>
            </a:pPr>
            <a:r>
              <a:rPr lang="en"/>
              <a:t>• costi ridotti di implementazione;</a:t>
            </a:r>
            <a:endParaRPr/>
          </a:p>
          <a:p>
            <a:pPr indent="0" lvl="0" marL="0" rtl="0" algn="l">
              <a:spcBef>
                <a:spcPts val="0"/>
              </a:spcBef>
              <a:spcAft>
                <a:spcPts val="0"/>
              </a:spcAft>
              <a:buNone/>
            </a:pPr>
            <a:r>
              <a:rPr lang="en"/>
              <a:t>• facilità nell’ottenere feedback;</a:t>
            </a:r>
            <a:endParaRPr/>
          </a:p>
          <a:p>
            <a:pPr indent="0" lvl="0" marL="0" rtl="0" algn="l">
              <a:spcBef>
                <a:spcPts val="0"/>
              </a:spcBef>
              <a:spcAft>
                <a:spcPts val="0"/>
              </a:spcAft>
              <a:buNone/>
            </a:pPr>
            <a:r>
              <a:rPr lang="en"/>
              <a:t>• possibilità di consegnare prototipi.</a:t>
            </a:r>
            <a:endParaRPr/>
          </a:p>
          <a:p>
            <a:pPr indent="0" lvl="0" marL="0" rtl="0" algn="l">
              <a:spcBef>
                <a:spcPts val="0"/>
              </a:spcBef>
              <a:spcAft>
                <a:spcPts val="0"/>
              </a:spcAft>
              <a:buNone/>
            </a:pPr>
            <a:r>
              <a:rPr lang="en"/>
              <a:t>Svantaggi del modello incrementale:</a:t>
            </a:r>
            <a:endParaRPr/>
          </a:p>
          <a:p>
            <a:pPr indent="0" lvl="0" marL="0" rtl="0" algn="l">
              <a:spcBef>
                <a:spcPts val="0"/>
              </a:spcBef>
              <a:spcAft>
                <a:spcPts val="0"/>
              </a:spcAft>
              <a:buNone/>
            </a:pPr>
            <a:r>
              <a:rPr lang="en"/>
              <a:t>• il processo non è visibile, e il manager deve richiedere consegne frequenti e regolari;</a:t>
            </a:r>
            <a:endParaRPr/>
          </a:p>
          <a:p>
            <a:pPr indent="0" lvl="0" marL="0" rtl="0" algn="l">
              <a:spcBef>
                <a:spcPts val="0"/>
              </a:spcBef>
              <a:spcAft>
                <a:spcPts val="0"/>
              </a:spcAft>
              <a:buNone/>
            </a:pPr>
            <a:r>
              <a:rPr lang="en"/>
              <a:t>• inclinazione alla degradazione del sistema, ovvero, la difficoltà di aggiungere funzionalità</a:t>
            </a:r>
            <a:endParaRPr/>
          </a:p>
          <a:p>
            <a:pPr indent="0" lvl="0" marL="0" rtl="0" algn="l">
              <a:spcBef>
                <a:spcPts val="0"/>
              </a:spcBef>
              <a:spcAft>
                <a:spcPts val="0"/>
              </a:spcAft>
              <a:buNone/>
            </a:pPr>
            <a:r>
              <a:rPr lang="en"/>
              <a:t>al sistema in un rilascio successivo, dopo averne integrata un’altra nella consegna</a:t>
            </a:r>
            <a:endParaRPr/>
          </a:p>
          <a:p>
            <a:pPr indent="0" lvl="0" marL="0" rtl="0" algn="l">
              <a:spcBef>
                <a:spcPts val="0"/>
              </a:spcBef>
              <a:spcAft>
                <a:spcPts val="0"/>
              </a:spcAft>
              <a:buNone/>
            </a:pPr>
            <a:r>
              <a:rPr lang="en"/>
              <a:t>attuale. Ad ogni incremento aumenta la complessità del codice e di conseguenza dei</a:t>
            </a:r>
            <a:endParaRPr/>
          </a:p>
          <a:p>
            <a:pPr indent="0" lvl="0" marL="0" rtl="0" algn="l">
              <a:spcBef>
                <a:spcPts val="0"/>
              </a:spcBef>
              <a:spcAft>
                <a:spcPts val="0"/>
              </a:spcAft>
              <a:buNone/>
            </a:pPr>
            <a:r>
              <a:rPr lang="en"/>
              <a:t>costi. È possibile rimediare tramite refactoring, anche se quest’ultimo muta il modello</a:t>
            </a:r>
            <a:endParaRPr/>
          </a:p>
          <a:p>
            <a:pPr indent="0" lvl="0" marL="0" rtl="0" algn="l">
              <a:spcBef>
                <a:spcPts val="0"/>
              </a:spcBef>
              <a:spcAft>
                <a:spcPts val="0"/>
              </a:spcAft>
              <a:buNone/>
            </a:pPr>
            <a:r>
              <a:rPr lang="en"/>
              <a:t>di sviluppo da incrementale a iterativo.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45d27b5b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45d27b5b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detto in precedenza, gli strumenti sono importanti per poter garantire una buona qualità del software. Lo strumento </a:t>
            </a:r>
            <a:r>
              <a:rPr lang="en"/>
              <a:t>scelto per</a:t>
            </a:r>
            <a:r>
              <a:rPr lang="en"/>
              <a:t> poter redigere i documenti latex è TEX(</a:t>
            </a:r>
            <a:r>
              <a:rPr b="1" lang="en"/>
              <a:t>K</a:t>
            </a:r>
            <a:r>
              <a:rPr lang="en"/>
              <a:t>)maker, in quanto offre un tool di autocompletamento dei comandi latex, utile a chi non conosce ancora il linguaggio. Draw.io è stato scelto per poter realizzare i diagrammi UML, di attività e sequenza. Per poter scrivere il codice è stato scelto Intellij IDEA, in quanto è uno degli IDE più completi per sviluppare con il linguaggio JavaScript. ESLint invece è un plugin che ci permetterà di ottenere gli standard di qualità del codice previsti dal piano di qualifica, effettuando analisi statica su di esso e individuando eventuali problemi.</a:t>
            </a:r>
            <a:endParaRPr u="sng"/>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73c7e6d26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73c7e6d26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organizzativi </a:t>
            </a:r>
            <a:r>
              <a:rPr lang="en"/>
              <a:t>h</a:t>
            </a:r>
            <a:r>
              <a:rPr lang="en"/>
              <a:t>anno avuto un ruolo molto importante, data la situazione di quarantena. Per comunicazioni interne al gruppo sono stati scelti strumenti che permettessero comunicazioni facili e veloci, come Telegram per semplici messaggi testuali o DISCORD per comunicazioni VoIP. Skype in questo ambito risulta il più </a:t>
            </a:r>
            <a:r>
              <a:rPr lang="en"/>
              <a:t>conosciuto</a:t>
            </a:r>
            <a:r>
              <a:rPr lang="en"/>
              <a:t> ed è stato quindi utilizzato per comunicare con il proponente. Per organizzare il lavoro invece si è utilizzato git, permettendo quindi il versionamento dei file, in concordanza con GitHub per avere una repository condivisa tra tutti i membri.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73c7e6d26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73c7e6d26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di supporto sono utilizzati per agevolare il lavoro, nel nostro caso si è usato Google Drive per salvare file che non possono essere versionati, Google Docs per poter salvare degli appunti che siano veloci da accedervi a chiunque, permettendo inoltre di vedere le modifiche in tempo reale e Google Calendar per tracciare scadenze, incontri o impegni personali dei membri. Per poter comprendere meglio il machine learning, e quindi quello che andremo a sviluppare, utilizzeremo orange canvas. Per archiviare i dati che saranno necessari durante lo sviluppo ci appoggeremo ad influxdb, che è anche il database usato da Grafana.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73c7e6d26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73c7e6d26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Gli strumenti appena presentati sono risultati nuovi per alcuni dei membri e la loro poca confidenza con essi potrebbe causare ritardi alle scadenze prestabilite. Sfortunatamente il problema dell’inesperienza non riguarda i soli aspetti tecnici, ma anche quelli organizzativi e decisionali, rendendo con molta probabilità meno efficiente il nostro workflow.</a:t>
            </a:r>
            <a:endParaRPr/>
          </a:p>
          <a:p>
            <a:pPr indent="0" lvl="0" marL="0" rtl="0" algn="l">
              <a:spcBef>
                <a:spcPts val="0"/>
              </a:spcBef>
              <a:spcAft>
                <a:spcPts val="0"/>
              </a:spcAft>
              <a:buNone/>
            </a:pPr>
            <a:r>
              <a:rPr lang="en"/>
              <a:t>Per questo si è resa necessaria un’analisi dei rischi. </a:t>
            </a:r>
            <a:endParaRPr/>
          </a:p>
          <a:p>
            <a:pPr indent="0" lvl="0" marL="0" rtl="0" algn="l">
              <a:spcBef>
                <a:spcPts val="0"/>
              </a:spcBef>
              <a:spcAft>
                <a:spcPts val="0"/>
              </a:spcAft>
              <a:buNone/>
            </a:pPr>
            <a:r>
              <a:rPr lang="en"/>
              <a:t>Di quali rischi stiamo parlando?</a:t>
            </a:r>
            <a:endParaRPr b="1"/>
          </a:p>
          <a:p>
            <a:pPr indent="0" lvl="0" marL="0" rtl="0" algn="l">
              <a:spcBef>
                <a:spcPts val="0"/>
              </a:spcBef>
              <a:spcAft>
                <a:spcPts val="0"/>
              </a:spcAft>
              <a:buNone/>
            </a:pPr>
            <a:r>
              <a:rPr lang="en"/>
              <a:t>Tra i rischi Organizzativi che sono stati individuati c’è il </a:t>
            </a:r>
            <a:r>
              <a:rPr b="1" lang="en"/>
              <a:t>MANIFESTARSI DI UNA </a:t>
            </a:r>
            <a:r>
              <a:rPr b="1" lang="en"/>
              <a:t>EMERGENZA SANITARIA</a:t>
            </a:r>
            <a:r>
              <a:rPr lang="en"/>
              <a:t>,</a:t>
            </a:r>
            <a:r>
              <a:rPr b="1" lang="en"/>
              <a:t> </a:t>
            </a:r>
            <a:r>
              <a:rPr lang="en"/>
              <a:t>che sfortunatamente </a:t>
            </a:r>
            <a:r>
              <a:rPr b="1" lang="en"/>
              <a:t> </a:t>
            </a:r>
            <a:r>
              <a:rPr lang="en"/>
              <a:t>diventata realtà. La pandemia causata dal COVID-19 ha obbligato il team ad operare in solo </a:t>
            </a:r>
            <a:r>
              <a:rPr b="1" lang="en"/>
              <a:t>smart working</a:t>
            </a:r>
            <a:r>
              <a:rPr lang="en"/>
              <a:t>. Perciò si è reso necessario utilizzare vari mezzi di comunicazione e lavoro collaborativo che limitino le difficoltà</a:t>
            </a:r>
            <a:r>
              <a:rPr lang="en"/>
              <a:t> dovute dalle restrizioni ancora vigenti. </a:t>
            </a:r>
            <a:r>
              <a:rPr lang="en"/>
              <a:t>Inoltre a questa tematica si collega il problema della </a:t>
            </a:r>
            <a:r>
              <a:rPr b="1" lang="en"/>
              <a:t>reperibilità</a:t>
            </a:r>
            <a:r>
              <a:rPr lang="en"/>
              <a:t> degli stackeholders stessi.  Per far fronte a ciò si è pensato di utilizzare più mezzi di comunicazione, garantendo così la fruizione delle informazioni. </a:t>
            </a:r>
            <a:endParaRPr/>
          </a:p>
          <a:p>
            <a:pPr indent="0" lvl="0" marL="0" rtl="0" algn="l">
              <a:spcBef>
                <a:spcPts val="0"/>
              </a:spcBef>
              <a:spcAft>
                <a:spcPts val="0"/>
              </a:spcAft>
              <a:buNone/>
            </a:pPr>
            <a:r>
              <a:rPr lang="en"/>
              <a:t>Altro rischio organizzativo è dovuto dalla presenza di </a:t>
            </a:r>
            <a:r>
              <a:rPr b="1" lang="en"/>
              <a:t>IMPEGNI ACCADEMICI/PERSONALI</a:t>
            </a:r>
            <a:r>
              <a:rPr lang="en"/>
              <a:t> dei membri del gruppo che potrebbero sottrarli dall’attività di progetto. Perciò è necessario che ogni membro comunichi tempestivamente al responsabile i propri impegni ed gli eventuali  </a:t>
            </a:r>
            <a:r>
              <a:rPr b="1" lang="en"/>
              <a:t>RITARDI, </a:t>
            </a:r>
            <a:r>
              <a:rPr lang="en"/>
              <a:t>così da poter pianificare e organizzare nuovamente le risorse.</a:t>
            </a:r>
            <a:r>
              <a:rPr b="1" lang="en"/>
              <a:t> </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73c7e6d2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73c7e6d2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 limitare appunto i potenziali danni dovuti a ritardi</a:t>
            </a:r>
            <a:r>
              <a:rPr lang="en"/>
              <a:t>  in questo primo atto di pianificazione la maggior parte dello sforzo lavorativo è stato sostenuto dagli analisti e dai verificatori, data appunto l’importanza vitale di una buona analisi in questa fase di sviluppo del progetto.</a:t>
            </a:r>
            <a:endParaRPr/>
          </a:p>
          <a:p>
            <a:pPr indent="0" lvl="0" marL="0" rtl="0" algn="l">
              <a:lnSpc>
                <a:spcPct val="115000"/>
              </a:lnSpc>
              <a:spcBef>
                <a:spcPts val="0"/>
              </a:spcBef>
              <a:spcAft>
                <a:spcPts val="0"/>
              </a:spcAft>
              <a:buNone/>
            </a:pPr>
            <a:r>
              <a:rPr lang="en"/>
              <a:t>Questa operazione approfondita di analisi ha consentito l’individuazione di rischi, strumenti e requisiti fondamentali per una buona pianificazione del lavoro.</a:t>
            </a:r>
            <a:endParaRPr/>
          </a:p>
          <a:p>
            <a:pPr indent="0" lvl="0" marL="0" rtl="0" algn="l">
              <a:lnSpc>
                <a:spcPct val="115000"/>
              </a:lnSpc>
              <a:spcBef>
                <a:spcPts val="0"/>
              </a:spcBef>
              <a:spcAft>
                <a:spcPts val="0"/>
              </a:spcAft>
              <a:buNone/>
            </a:pPr>
            <a:r>
              <a:rPr lang="en"/>
              <a:t>Com’è visibile dal diagramma di Gantt la porzione dell’analisi che ha richiesto il maggior investimento di tempo è stata l’analisi dei requisiti, che a sua volta è il fondamento di un’analisi corretta ed esaustiva, inoltre sono state organizzate 3 riunioni con il proponente, una di queste è stata una lezione di approfondimento riguardante l’apprendimento automatico che ci è risultata di estrema utilità.</a:t>
            </a:r>
            <a:endParaRPr/>
          </a:p>
          <a:p>
            <a:pPr indent="0" lvl="0" marL="0" rtl="0" algn="l">
              <a:lnSpc>
                <a:spcPct val="115000"/>
              </a:lnSpc>
              <a:spcBef>
                <a:spcPts val="0"/>
              </a:spcBef>
              <a:spcAft>
                <a:spcPts val="0"/>
              </a:spcAft>
              <a:buNone/>
            </a:pPr>
            <a:r>
              <a:rPr lang="en"/>
              <a:t>L’analisi è stata seguita dal consolidamento dei requisiti, concludendo le operazioni di pianificazione per questo stadio di progettazione.</a:t>
            </a:r>
            <a:endParaRPr/>
          </a:p>
          <a:p>
            <a:pPr indent="0" lvl="0" marL="0" rtl="0" algn="l">
              <a:lnSpc>
                <a:spcPct val="115000"/>
              </a:lnSpc>
              <a:spcBef>
                <a:spcPts val="0"/>
              </a:spcBef>
              <a:spcAft>
                <a:spcPts val="0"/>
              </a:spcAft>
              <a:buNone/>
            </a:pPr>
            <a:r>
              <a:rPr lang="en"/>
              <a:t>La pianificazione ha permesso di avere una visione chiara e consapevole dell’andamento del progetto, mettendo il team nella condizione di controllare in dettaglio il dispiegamento di risorse e stimare quindi come saranno distribuite tra i vari membri le ore di lavoro future.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745d27b5b3_1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745d27b5b3_17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Google Shape;1081;g73c7e6d26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73c7e6d26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diagramma è fondato su un base di 103 ore pro capite ma ha subito leggere modifiche in base agli impegni accademici dei vari membri del team, </a:t>
            </a:r>
            <a:r>
              <a:rPr lang="en"/>
              <a:t>io </a:t>
            </a:r>
            <a:r>
              <a:rPr lang="en"/>
              <a:t>per esempio (che sono un cretino) lavorerò per un totale di 101 ore essendo il membro con il maggior numero di esami da recuperare mentre altri due membri potranno lavorare un totale di 105 ore avendo un minor numero impegni accademici residui. </a:t>
            </a:r>
            <a:endParaRPr/>
          </a:p>
          <a:p>
            <a:pPr indent="0" lvl="0" marL="0" rtl="0" algn="l">
              <a:spcBef>
                <a:spcPts val="0"/>
              </a:spcBef>
              <a:spcAft>
                <a:spcPts val="0"/>
              </a:spcAft>
              <a:buNone/>
            </a:pPr>
            <a:r>
              <a:rPr lang="en"/>
              <a:t>La suddivisione è stata studiata in modo da garantire un numero di ore di lavoro omogeneo per tutti i membri del team, ricoprendo il maggior numero di ruoli possibile, considerando però efficienza nello sviluppo dei vari lavori e come prima menzionato gli altri impegni dei vari membri.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73c7e6d26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73c7e6d26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spese sostenute da ogni ruolo nella fase di </a:t>
            </a:r>
            <a:r>
              <a:rPr b="1" lang="en"/>
              <a:t>analisi</a:t>
            </a:r>
            <a:r>
              <a:rPr lang="en"/>
              <a:t>  sono riassunte nel </a:t>
            </a:r>
            <a:r>
              <a:rPr b="1" lang="en"/>
              <a:t>consuntivo di periodo.</a:t>
            </a:r>
            <a:endParaRPr b="1"/>
          </a:p>
          <a:p>
            <a:pPr indent="0" lvl="0" marL="0" rtl="0" algn="l">
              <a:spcBef>
                <a:spcPts val="0"/>
              </a:spcBef>
              <a:spcAft>
                <a:spcPts val="0"/>
              </a:spcAft>
              <a:buNone/>
            </a:pPr>
            <a:r>
              <a:rPr lang="en"/>
              <a:t>Tali </a:t>
            </a:r>
            <a:r>
              <a:rPr lang="en"/>
              <a:t>spese</a:t>
            </a:r>
            <a:r>
              <a:rPr lang="en"/>
              <a:t> possono portare ad un </a:t>
            </a:r>
            <a:r>
              <a:rPr lang="en" u="sng"/>
              <a:t>bilancio</a:t>
            </a:r>
            <a:r>
              <a:rPr lang="en"/>
              <a:t>: </a:t>
            </a:r>
            <a:r>
              <a:rPr b="1" lang="en"/>
              <a:t>positivo</a:t>
            </a:r>
            <a:r>
              <a:rPr lang="en"/>
              <a:t> se il preventivo supera le stime del consuntivo,</a:t>
            </a:r>
            <a:endParaRPr/>
          </a:p>
          <a:p>
            <a:pPr indent="0" lvl="0" marL="0" rtl="0" algn="l">
              <a:spcBef>
                <a:spcPts val="0"/>
              </a:spcBef>
              <a:spcAft>
                <a:spcPts val="0"/>
              </a:spcAft>
              <a:buNone/>
            </a:pPr>
            <a:r>
              <a:rPr b="1" lang="en"/>
              <a:t>pari </a:t>
            </a:r>
            <a:r>
              <a:rPr lang="en"/>
              <a:t>se il preventivo eguaglia il consuntivo, </a:t>
            </a:r>
            <a:r>
              <a:rPr b="1" lang="en"/>
              <a:t>negativo </a:t>
            </a:r>
            <a:r>
              <a:rPr lang="en"/>
              <a:t>se le spese sostenute sono più alte del preventivo.</a:t>
            </a:r>
            <a:endParaRPr/>
          </a:p>
          <a:p>
            <a:pPr indent="0" lvl="0" marL="0" rtl="0" algn="l">
              <a:spcBef>
                <a:spcPts val="0"/>
              </a:spcBef>
              <a:spcAft>
                <a:spcPts val="0"/>
              </a:spcAft>
              <a:buNone/>
            </a:pPr>
            <a:r>
              <a:rPr lang="en"/>
              <a:t>Analizzando la tabella riassuntiva del consuntivo notiamo un </a:t>
            </a:r>
            <a:r>
              <a:rPr b="1" lang="en" u="sng"/>
              <a:t>surplus di ore dell'Amministratore</a:t>
            </a:r>
            <a:r>
              <a:rPr lang="en"/>
              <a:t> ciò è dovuto al </a:t>
            </a:r>
            <a:r>
              <a:rPr lang="en"/>
              <a:t>bisogno</a:t>
            </a:r>
            <a:r>
              <a:rPr lang="en"/>
              <a:t> dello stesso di investire più tempo per riuscire ad individuare i software più adatti alla </a:t>
            </a:r>
            <a:r>
              <a:rPr lang="en"/>
              <a:t>gestione</a:t>
            </a:r>
            <a:r>
              <a:rPr lang="en"/>
              <a:t> del progetto e per la loro configurazione.</a:t>
            </a:r>
            <a:endParaRPr/>
          </a:p>
          <a:p>
            <a:pPr indent="0" lvl="0" marL="0" rtl="0" algn="l">
              <a:spcBef>
                <a:spcPts val="0"/>
              </a:spcBef>
              <a:spcAft>
                <a:spcPts val="0"/>
              </a:spcAft>
              <a:buNone/>
            </a:pPr>
            <a:r>
              <a:rPr b="1" lang="en" u="sng"/>
              <a:t>Le ore in più dell'Analista </a:t>
            </a:r>
            <a:r>
              <a:rPr lang="en"/>
              <a:t>sono state impiegate alla comprensione di alcuni </a:t>
            </a:r>
            <a:r>
              <a:rPr lang="en"/>
              <a:t>requisiti</a:t>
            </a:r>
            <a:r>
              <a:rPr lang="en"/>
              <a:t> non facilmente individuabili quindi sono state </a:t>
            </a:r>
            <a:r>
              <a:rPr lang="en"/>
              <a:t>necessarie</a:t>
            </a:r>
            <a:r>
              <a:rPr lang="en"/>
              <a:t> anche più discussioni interne tra gli </a:t>
            </a:r>
            <a:r>
              <a:rPr lang="en"/>
              <a:t>analisti</a:t>
            </a:r>
            <a:r>
              <a:rPr lang="en"/>
              <a:t> stessi e discussioni esterne con la proponente.</a:t>
            </a:r>
            <a:endParaRPr/>
          </a:p>
          <a:p>
            <a:pPr indent="0" lvl="0" marL="0" rtl="0" algn="l">
              <a:spcBef>
                <a:spcPts val="0"/>
              </a:spcBef>
              <a:spcAft>
                <a:spcPts val="0"/>
              </a:spcAft>
              <a:buNone/>
            </a:pPr>
            <a:r>
              <a:rPr b="1" lang="en" u="sng"/>
              <a:t>Lo sforamento orario del Verificatore è dovuto</a:t>
            </a:r>
            <a:r>
              <a:rPr lang="en"/>
              <a:t> per lo più all'aggiunta di nuove sezioni di Norme di Progetto richiedenti più tempo e abilità.</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Perché il programmatore ha 0 ore ?</a:t>
            </a:r>
            <a:endParaRPr/>
          </a:p>
          <a:p>
            <a:pPr indent="0" lvl="0" marL="0" rtl="0" algn="l">
              <a:spcBef>
                <a:spcPts val="0"/>
              </a:spcBef>
              <a:spcAft>
                <a:spcPts val="0"/>
              </a:spcAft>
              <a:buNone/>
            </a:pPr>
            <a:r>
              <a:rPr lang="en"/>
              <a:t>La fase delle Revisione dei Requisiti non </a:t>
            </a:r>
            <a:r>
              <a:rPr lang="en"/>
              <a:t>necessità</a:t>
            </a:r>
            <a:r>
              <a:rPr lang="en"/>
              <a:t> la stesura di codice da parte dei programmatori.</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73c7e6d26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73c7e6d26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Preventivo </a:t>
            </a:r>
            <a:r>
              <a:rPr b="1" lang="en"/>
              <a:t>SENZA </a:t>
            </a:r>
            <a:r>
              <a:rPr lang="en"/>
              <a:t>la fase di ANALISI (= senza investimento)</a:t>
            </a:r>
            <a:endParaRPr/>
          </a:p>
          <a:p>
            <a:pPr indent="0" lvl="0" marL="0" rtl="0" algn="l">
              <a:spcBef>
                <a:spcPts val="0"/>
              </a:spcBef>
              <a:spcAft>
                <a:spcPts val="0"/>
              </a:spcAft>
              <a:buNone/>
            </a:pPr>
            <a:br>
              <a:rPr lang="en"/>
            </a:br>
            <a:endParaRPr/>
          </a:p>
          <a:p>
            <a:pPr indent="0" lvl="0" marL="0" rtl="0" algn="l">
              <a:spcBef>
                <a:spcPts val="0"/>
              </a:spcBef>
              <a:spcAft>
                <a:spcPts val="0"/>
              </a:spcAft>
              <a:buNone/>
            </a:pPr>
            <a:r>
              <a:rPr b="1" lang="en" u="sng"/>
              <a:t>Ore con invesitmento</a:t>
            </a:r>
            <a:r>
              <a:rPr lang="en" u="sng"/>
              <a:t> 				</a:t>
            </a:r>
            <a:r>
              <a:rPr lang="en"/>
              <a:t>   </a:t>
            </a:r>
            <a:r>
              <a:rPr b="1" lang="en" u="sng"/>
              <a:t>Ore senza invesitmento</a:t>
            </a:r>
            <a:r>
              <a:rPr lang="en" u="sng"/>
              <a:t> </a:t>
            </a:r>
            <a:endParaRPr u="sng"/>
          </a:p>
          <a:p>
            <a:pPr indent="0" lvl="0" marL="0" rtl="0" algn="l">
              <a:spcBef>
                <a:spcPts val="0"/>
              </a:spcBef>
              <a:spcAft>
                <a:spcPts val="0"/>
              </a:spcAft>
              <a:buNone/>
            </a:pPr>
            <a:r>
              <a:rPr lang="en"/>
              <a:t>Simone Federico Bergamin 	145			   </a:t>
            </a:r>
            <a:r>
              <a:rPr lang="en"/>
              <a:t>Simone Federico Bergamin    103</a:t>
            </a:r>
            <a:endParaRPr/>
          </a:p>
          <a:p>
            <a:pPr indent="0" lvl="0" marL="0" rtl="0" algn="l">
              <a:spcBef>
                <a:spcPts val="0"/>
              </a:spcBef>
              <a:spcAft>
                <a:spcPts val="0"/>
              </a:spcAft>
              <a:buNone/>
            </a:pPr>
            <a:r>
              <a:rPr lang="en"/>
              <a:t>Alessandro Canesso 	            143			   </a:t>
            </a:r>
            <a:r>
              <a:rPr lang="en"/>
              <a:t>Alessandro Canesso 	   101</a:t>
            </a:r>
            <a:endParaRPr/>
          </a:p>
          <a:p>
            <a:pPr indent="0" lvl="0" marL="0" rtl="0" algn="l">
              <a:spcBef>
                <a:spcPts val="0"/>
              </a:spcBef>
              <a:spcAft>
                <a:spcPts val="0"/>
              </a:spcAft>
              <a:buNone/>
            </a:pPr>
            <a:r>
              <a:rPr lang="en"/>
              <a:t>Victor Dutca			143			   </a:t>
            </a:r>
            <a:r>
              <a:rPr lang="en"/>
              <a:t>Victor Dutca			   103</a:t>
            </a:r>
            <a:endParaRPr/>
          </a:p>
          <a:p>
            <a:pPr indent="0" lvl="0" marL="0" rtl="0" algn="l">
              <a:spcBef>
                <a:spcPts val="0"/>
              </a:spcBef>
              <a:spcAft>
                <a:spcPts val="0"/>
              </a:spcAft>
              <a:buNone/>
            </a:pPr>
            <a:r>
              <a:rPr lang="en"/>
              <a:t>Fouad Farid			143			   </a:t>
            </a:r>
            <a:r>
              <a:rPr lang="en"/>
              <a:t>Fouad Farid			   103</a:t>
            </a:r>
            <a:endParaRPr/>
          </a:p>
          <a:p>
            <a:pPr indent="0" lvl="0" marL="0" rtl="0" algn="l">
              <a:spcBef>
                <a:spcPts val="0"/>
              </a:spcBef>
              <a:spcAft>
                <a:spcPts val="0"/>
              </a:spcAft>
              <a:buNone/>
            </a:pPr>
            <a:r>
              <a:rPr lang="en"/>
              <a:t>Simone Meneghin		147			   </a:t>
            </a:r>
            <a:r>
              <a:rPr lang="en"/>
              <a:t>Simone Meneghin		   105</a:t>
            </a:r>
            <a:endParaRPr/>
          </a:p>
          <a:p>
            <a:pPr indent="0" lvl="0" marL="0" rtl="0" algn="l">
              <a:spcBef>
                <a:spcPts val="0"/>
              </a:spcBef>
              <a:spcAft>
                <a:spcPts val="0"/>
              </a:spcAft>
              <a:buNone/>
            </a:pPr>
            <a:r>
              <a:rPr lang="en"/>
              <a:t>Olivier Utshudi			147			   </a:t>
            </a:r>
            <a:r>
              <a:rPr lang="en"/>
              <a:t>Olivier Utshudi		   105</a:t>
            </a:r>
            <a:endParaRPr/>
          </a:p>
          <a:p>
            <a:pPr indent="0" lvl="0" marL="0" rtl="0" algn="l">
              <a:spcBef>
                <a:spcPts val="0"/>
              </a:spcBef>
              <a:spcAft>
                <a:spcPts val="0"/>
              </a:spcAft>
              <a:buNone/>
            </a:pPr>
            <a:r>
              <a:rPr lang="en"/>
              <a:t>Davide Zilio			143			   </a:t>
            </a:r>
            <a:r>
              <a:rPr lang="en"/>
              <a:t>Davide Zilio			   103</a:t>
            </a:r>
            <a:endParaRPr/>
          </a:p>
          <a:p>
            <a:pPr indent="0" lvl="0" marL="0" rtl="0" algn="l">
              <a:spcBef>
                <a:spcPts val="0"/>
              </a:spcBef>
              <a:spcAft>
                <a:spcPts val="0"/>
              </a:spcAft>
              <a:buNone/>
            </a:pPr>
            <a:r>
              <a:rPr lang="en"/>
              <a:t>Totale ore 			</a:t>
            </a:r>
            <a:r>
              <a:rPr b="1" lang="en"/>
              <a:t>1011	€ 19563	   </a:t>
            </a:r>
            <a:r>
              <a:rPr lang="en"/>
              <a:t>Totale ore 			   </a:t>
            </a:r>
            <a:r>
              <a:rPr b="1" lang="en"/>
              <a:t>723	€ 13290</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282 ore e € 6246 investiti nell’analisi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Il preventivo presentato è esente dalle ore investite dal gruppo per l’analisi e comprensive delle ore del Programmatore che sono state calcolate prendendo in considerazione il lavoro della stesura del codice preventivato per le future revisioni a partire dalla Technology Baseline dato che nella revisione dei requisiti il compito del programmatore non trova luogo e viene sostituito con altri ruoli come ad esempio l’analista.</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7fc5f86f8e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7fc5f86f8e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45d27b5b3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45d27b5b3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Ubuntu"/>
                <a:ea typeface="Ubuntu"/>
                <a:cs typeface="Ubuntu"/>
                <a:sym typeface="Ubuntu"/>
              </a:rPr>
              <a:t>Questo perché  un qualsiasi soggetto che intenda impiegare le proprie risorse in una determinata attività  deve analizzare un’ampia mole di dati (come ad esempio i Big Data), senza aver a disposizione gli opportuni mezzi per farlo.</a:t>
            </a:r>
            <a:endParaRPr sz="1300">
              <a:latin typeface="Ubuntu"/>
              <a:ea typeface="Ubuntu"/>
              <a:cs typeface="Ubuntu"/>
              <a:sym typeface="Ubuntu"/>
            </a:endParaRPr>
          </a:p>
          <a:p>
            <a:pPr indent="0" lvl="0" marL="0" rtl="0" algn="l">
              <a:spcBef>
                <a:spcPts val="0"/>
              </a:spcBef>
              <a:spcAft>
                <a:spcPts val="0"/>
              </a:spcAft>
              <a:buNone/>
            </a:pPr>
            <a:r>
              <a:rPr lang="en" sz="1300">
                <a:latin typeface="Ubuntu"/>
                <a:ea typeface="Ubuntu"/>
                <a:cs typeface="Ubuntu"/>
                <a:sym typeface="Ubuntu"/>
              </a:rPr>
              <a:t>Avrà quindi difficoltà nel distinguere le rilevazioni primarie da quelle secondarie, ed è molto probabile che si trovi in difficoltà anche nell’ottenere le informazioni necessarie a stabilire un piano d’azione efficace ed efficiente. = raggiunga gli obiettivi prefissati utilizzando il minor numero di risorse.  </a:t>
            </a:r>
            <a:endParaRPr sz="1300">
              <a:latin typeface="Ubuntu"/>
              <a:ea typeface="Ubuntu"/>
              <a:cs typeface="Ubuntu"/>
              <a:sym typeface="Ubuntu"/>
            </a:endParaRPr>
          </a:p>
          <a:p>
            <a:pPr indent="0" lvl="0" marL="0" rtl="0" algn="l">
              <a:spcBef>
                <a:spcPts val="0"/>
              </a:spcBef>
              <a:spcAft>
                <a:spcPts val="0"/>
              </a:spcAft>
              <a:buNone/>
            </a:pPr>
            <a:r>
              <a:rPr lang="en" sz="1300">
                <a:latin typeface="Ubuntu"/>
                <a:ea typeface="Ubuntu"/>
                <a:cs typeface="Ubuntu"/>
                <a:sym typeface="Ubuntu"/>
              </a:rPr>
              <a:t>Per questo motivo oggigiorno far previsione diventa fondamentale, per non incorrere in gravi problemi e/o perdite economiche e non.</a:t>
            </a:r>
            <a:endParaRPr sz="1300">
              <a:latin typeface="Ubuntu"/>
              <a:ea typeface="Ubuntu"/>
              <a:cs typeface="Ubuntu"/>
              <a:sym typeface="Ubuntu"/>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3a1bebf5a_1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3a1bebf5a_1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target a cui è rivolto il nostro applicativo è molto ampio: può spaziare da un ambito più scientifico (calcolo di espansione delle epidemie, previsione di catastrofi naturali in base alla rilevazione di dati da strumenti fisici/geologici), ad un ambito più tecnologico (come il consumo di risorse di una server farm (cpu, ram, watt ecc), il numero di utenti per pagina ecc.) ad un ambito più industriale, quale il settore secondario (</a:t>
            </a:r>
            <a:r>
              <a:rPr lang="en"/>
              <a:t>industria)</a:t>
            </a:r>
            <a:r>
              <a:rPr lang="en"/>
              <a:t> e terziario (turismo).</a:t>
            </a:r>
            <a:br>
              <a:rPr lang="en"/>
            </a:br>
            <a:r>
              <a:rPr lang="en"/>
              <a:t>Stiamo quindi parlando di PMI (</a:t>
            </a:r>
            <a:r>
              <a:rPr lang="en"/>
              <a:t>piccole medie imprese) </a:t>
            </a:r>
            <a:r>
              <a:rPr lang="en"/>
              <a:t>e/o di aziende più sviluppate:</a:t>
            </a:r>
            <a:endParaRPr/>
          </a:p>
          <a:p>
            <a:pPr indent="0" lvl="0" marL="0" rtl="0" algn="l">
              <a:spcBef>
                <a:spcPts val="0"/>
              </a:spcBef>
              <a:spcAft>
                <a:spcPts val="0"/>
              </a:spcAft>
              <a:buNone/>
            </a:pPr>
            <a:r>
              <a:rPr lang="en"/>
              <a:t>OMS: ha messo a disposizione sul suo sito ufficiale una pagina dedicata ai datasets disponibili offrendo anche strumenti e tecniche avanzate (e.g. API e Query) per la loro interrogazione;</a:t>
            </a:r>
            <a:endParaRPr/>
          </a:p>
          <a:p>
            <a:pPr indent="0" lvl="0" marL="0" rtl="0" algn="l">
              <a:spcBef>
                <a:spcPts val="0"/>
              </a:spcBef>
              <a:spcAft>
                <a:spcPts val="0"/>
              </a:spcAft>
              <a:buNone/>
            </a:pPr>
            <a:r>
              <a:rPr lang="en"/>
              <a:t>Youtube: che utilizza il machine learning per prevedere quali video saranno in tendenza in futuro, in base alle visualizzazioni degli utenti;</a:t>
            </a:r>
            <a:endParaRPr/>
          </a:p>
          <a:p>
            <a:pPr indent="0" lvl="0" marL="0" rtl="0" algn="l">
              <a:spcBef>
                <a:spcPts val="0"/>
              </a:spcBef>
              <a:spcAft>
                <a:spcPts val="0"/>
              </a:spcAft>
              <a:buNone/>
            </a:pPr>
            <a:r>
              <a:rPr lang="en"/>
              <a:t>Instagram: che utilizza il machine learning per prevedere quali filtri/contenuti saranno di tendenza;</a:t>
            </a:r>
            <a:endParaRPr/>
          </a:p>
          <a:p>
            <a:pPr indent="0" lvl="0" marL="0" rtl="0" algn="l">
              <a:spcBef>
                <a:spcPts val="0"/>
              </a:spcBef>
              <a:spcAft>
                <a:spcPts val="0"/>
              </a:spcAft>
              <a:buNone/>
            </a:pPr>
            <a:r>
              <a:rPr lang="en"/>
              <a:t>Amazon: che utilizza il machine learning per prevedere quali saranno gli acquisti più ricercati dagli utenti.</a:t>
            </a:r>
            <a:endParaRPr/>
          </a:p>
          <a:p>
            <a:pPr indent="0" lvl="0" marL="0" rtl="0" algn="l">
              <a:spcBef>
                <a:spcPts val="0"/>
              </a:spcBef>
              <a:spcAft>
                <a:spcPts val="0"/>
              </a:spcAft>
              <a:buNone/>
            </a:pPr>
            <a:r>
              <a:rPr lang="en"/>
              <a:t>L’applicativo in sostanza è rivolto a coloro che hanno a disposizione una certa mole di dati, considerevole o meno, e che hanno intenzione di effettuare una previsione futura su questi dati, per calcolarne un possibile andamento.</a:t>
            </a:r>
            <a:endParaRPr/>
          </a:p>
          <a:p>
            <a:pPr indent="0" lvl="0" marL="0" rtl="0" algn="l">
              <a:spcBef>
                <a:spcPts val="0"/>
              </a:spcBef>
              <a:spcAft>
                <a:spcPts val="0"/>
              </a:spcAft>
              <a:buNone/>
            </a:pPr>
            <a:r>
              <a:rPr lang="en"/>
              <a:t>Coloro che andranno effettivamente ad applicare/eseguire tali algoritmi di previsione saranno utenti qualificati, definiti utenti addestratori e monitoratori.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745d27b5b3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45d27b5b3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 sono quindi le nostre soluzioni a questi problemi?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Realizzare un applicativo che, se addestrato correttamente, ha la capacità di valutare lo stato di salute del sistema, identificare ed evidenziare i suoi punti deboli, e per l’appunto fare monitoraggio e previsione sui dati.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3a1bebf5a_1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3a1bebf5a_1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verranno visualizzati tali dati?</a:t>
            </a:r>
            <a:endParaRPr/>
          </a:p>
          <a:p>
            <a:pPr indent="0" lvl="0" marL="0" rtl="0" algn="l">
              <a:spcBef>
                <a:spcPts val="0"/>
              </a:spcBef>
              <a:spcAft>
                <a:spcPts val="0"/>
              </a:spcAft>
              <a:buNone/>
            </a:pPr>
            <a:r>
              <a:rPr lang="en"/>
              <a:t>Il nostro prodotto si appoggia su Grafana, ovvero un </a:t>
            </a:r>
            <a:r>
              <a:rPr lang="en"/>
              <a:t>software di analisi open source in grado di fornire </a:t>
            </a:r>
            <a:r>
              <a:rPr lang="en"/>
              <a:t>numerose funzionalità di analisi e monitoraggio sui dati, e fornire in real time grafici e avvisi. </a:t>
            </a:r>
            <a:endParaRPr/>
          </a:p>
          <a:p>
            <a:pPr indent="0" lvl="0" marL="0" rtl="0" algn="l">
              <a:spcBef>
                <a:spcPts val="0"/>
              </a:spcBef>
              <a:spcAft>
                <a:spcPts val="0"/>
              </a:spcAft>
              <a:buNone/>
            </a:pPr>
            <a:r>
              <a:rPr lang="en"/>
              <a:t>Grafana ha due proprietà molti importanti oggigiorno:</a:t>
            </a:r>
            <a:endParaRPr/>
          </a:p>
          <a:p>
            <a:pPr indent="-298450" lvl="0" marL="457200" rtl="0" algn="l">
              <a:spcBef>
                <a:spcPts val="0"/>
              </a:spcBef>
              <a:spcAft>
                <a:spcPts val="0"/>
              </a:spcAft>
              <a:buSzPts val="1100"/>
              <a:buChar char="-"/>
            </a:pPr>
            <a:r>
              <a:rPr lang="en"/>
              <a:t>Adattabilità: questo sistema è molto malleabile, si adatta molto bene sia a sistemi piccoli con una quantità di dati limitata sia a sistemi maggiormente sviluppati e con una mole di dati molto grande;</a:t>
            </a:r>
            <a:endParaRPr/>
          </a:p>
          <a:p>
            <a:pPr indent="-298450" lvl="0" marL="457200" rtl="0" algn="l">
              <a:spcBef>
                <a:spcPts val="0"/>
              </a:spcBef>
              <a:spcAft>
                <a:spcPts val="0"/>
              </a:spcAft>
              <a:buSzPts val="1100"/>
              <a:buChar char="-"/>
            </a:pPr>
            <a:r>
              <a:rPr lang="en"/>
              <a:t>Estensibilità: può essere esteso con plug-in, realizzati in qualsiasi linguaggio di programmazione</a:t>
            </a:r>
            <a:endParaRPr/>
          </a:p>
          <a:p>
            <a:pPr indent="0" lvl="0" marL="0" rtl="0" algn="l">
              <a:spcBef>
                <a:spcPts val="0"/>
              </a:spcBef>
              <a:spcAft>
                <a:spcPts val="0"/>
              </a:spcAft>
              <a:buNone/>
            </a:pPr>
            <a:r>
              <a:rPr lang="en"/>
              <a:t>Infatti noi andremo appunto a sviluppare un plug-in che permetterà di effettuare la previsione voluta.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745d27b5b3_18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745d27b5b3_18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Bussola: rappresenta il cambiamento di direzione rispetto a cosa dicono le previsioni</a:t>
            </a:r>
            <a:endParaRPr i="1"/>
          </a:p>
          <a:p>
            <a:pPr indent="0" lvl="0" marL="0" rtl="0" algn="l">
              <a:spcBef>
                <a:spcPts val="0"/>
              </a:spcBef>
              <a:spcAft>
                <a:spcPts val="0"/>
              </a:spcAft>
              <a:buNone/>
            </a:pPr>
            <a:r>
              <a:rPr lang="en"/>
              <a:t>Il nostro prodotto nel concreto è un applicativo basato su Grafana composto da un plug-in che effettua le previsioni* su dati correttamente addestrati. </a:t>
            </a:r>
            <a:endParaRPr/>
          </a:p>
          <a:p>
            <a:pPr indent="0" lvl="0" marL="0" rtl="0" algn="l">
              <a:spcBef>
                <a:spcPts val="0"/>
              </a:spcBef>
              <a:spcAft>
                <a:spcPts val="0"/>
              </a:spcAft>
              <a:buNone/>
            </a:pPr>
            <a:r>
              <a:rPr lang="en"/>
              <a:t>I dati vengono addestrati da un </a:t>
            </a:r>
            <a:r>
              <a:rPr b="1" lang="en"/>
              <a:t>utente addestratore. </a:t>
            </a:r>
            <a:r>
              <a:rPr lang="en"/>
              <a:t>L’addestramento di tali dati genererà un file JSON contenente la nostra SVM/RL correttamente addestrata.</a:t>
            </a:r>
            <a:endParaRPr/>
          </a:p>
          <a:p>
            <a:pPr indent="0" lvl="0" marL="0" rtl="0" algn="l">
              <a:spcBef>
                <a:spcPts val="0"/>
              </a:spcBef>
              <a:spcAft>
                <a:spcPts val="0"/>
              </a:spcAft>
              <a:buNone/>
            </a:pPr>
            <a:r>
              <a:rPr lang="en"/>
              <a:t>Tali previsioni vengono effettuate tramite due modelli/algoritmi molto affidabili e ampiamente testati di Machine Learning: la Regressione Lineare e le Support Vector Machine. </a:t>
            </a:r>
            <a:endParaRPr/>
          </a:p>
          <a:p>
            <a:pPr indent="0" lvl="0" marL="0" rtl="0" algn="l">
              <a:spcBef>
                <a:spcPts val="0"/>
              </a:spcBef>
              <a:spcAft>
                <a:spcPts val="0"/>
              </a:spcAft>
              <a:buNone/>
            </a:pPr>
            <a:r>
              <a:rPr b="1" lang="en"/>
              <a:t>Perchè regressione? Cos’è? </a:t>
            </a:r>
            <a:r>
              <a:rPr lang="en"/>
              <a:t>È una tecnica usata per analizzare una serie di dati che consistono in una</a:t>
            </a:r>
            <a:r>
              <a:rPr lang="en">
                <a:uFill>
                  <a:noFill/>
                </a:uFill>
                <a:hlinkClick r:id="rId2"/>
              </a:rPr>
              <a:t> </a:t>
            </a:r>
            <a:r>
              <a:rPr lang="en"/>
              <a:t>variabile dipendente e una o più variabile indipendente. </a:t>
            </a:r>
            <a:r>
              <a:rPr i="1" lang="en"/>
              <a:t>y</a:t>
            </a:r>
            <a:r>
              <a:rPr i="1" lang="en"/>
              <a:t> = ax + b </a:t>
            </a:r>
            <a:r>
              <a:rPr lang="en"/>
              <a:t>(con ax infinito)</a:t>
            </a:r>
            <a:endParaRPr b="1"/>
          </a:p>
          <a:p>
            <a:pPr indent="0" lvl="0" marL="0" rtl="0" algn="l">
              <a:spcBef>
                <a:spcPts val="0"/>
              </a:spcBef>
              <a:spcAft>
                <a:spcPts val="0"/>
              </a:spcAft>
              <a:buNone/>
            </a:pPr>
            <a:r>
              <a:rPr lang="en"/>
              <a:t>Il primo modello, la RL, ha la possibilità di effettuare solo regressione sui dati, mentre la SVM è in grado di effettuare sia la regressione che la classificazione (divisione dati buoni e cattivi) sui dati.</a:t>
            </a:r>
            <a:endParaRPr/>
          </a:p>
          <a:p>
            <a:pPr indent="0" lvl="0" marL="0" rtl="0" algn="l">
              <a:spcBef>
                <a:spcPts val="0"/>
              </a:spcBef>
              <a:spcAft>
                <a:spcPts val="0"/>
              </a:spcAft>
              <a:buNone/>
            </a:pPr>
            <a:r>
              <a:rPr lang="en"/>
              <a:t>Starà all’utente </a:t>
            </a:r>
            <a:r>
              <a:rPr b="1" lang="en"/>
              <a:t>monitorante </a:t>
            </a:r>
            <a:r>
              <a:rPr lang="en"/>
              <a:t>decidere quale dei due modelli utilizzare.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Come funziona il p</a:t>
            </a:r>
            <a:r>
              <a:rPr lang="en"/>
              <a:t>lug-in di previsione? Viene scelto il file addestrato; si scelgono i predittori e il flusso dati per fare le previsioni; si calcola la previsione; si monitorano i dati con le previsioni.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45d27b5b3_1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45d27b5b3_1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Perchè “Predire in Grafana”?</a:t>
            </a:r>
            <a:endParaRPr/>
          </a:p>
          <a:p>
            <a:pPr indent="0" lvl="0" marL="0" rtl="0" algn="l">
              <a:lnSpc>
                <a:spcPct val="115000"/>
              </a:lnSpc>
              <a:spcBef>
                <a:spcPts val="0"/>
              </a:spcBef>
              <a:spcAft>
                <a:spcPts val="0"/>
              </a:spcAft>
              <a:buNone/>
            </a:pPr>
            <a:r>
              <a:rPr lang="en"/>
              <a:t>Durante l’attività di Studio di Fattibilità sono stati analizzati tutti i capitolati e sono stati valutati i seguenti aspetti:</a:t>
            </a:r>
            <a:endParaRPr/>
          </a:p>
          <a:p>
            <a:pPr indent="-298450" lvl="0" marL="457200" rtl="0" algn="l">
              <a:lnSpc>
                <a:spcPct val="115000"/>
              </a:lnSpc>
              <a:spcBef>
                <a:spcPts val="0"/>
              </a:spcBef>
              <a:spcAft>
                <a:spcPts val="0"/>
              </a:spcAft>
              <a:buSzPts val="1100"/>
              <a:buChar char="-"/>
            </a:pPr>
            <a:r>
              <a:rPr lang="en"/>
              <a:t>L’interesse che le tecnologie richieste ci suscitano: machine learning, analisi dei dati, molto attuali e sempre più integrate ai sistemi informatici;</a:t>
            </a:r>
            <a:endParaRPr/>
          </a:p>
          <a:p>
            <a:pPr indent="-298450" lvl="0" marL="457200" rtl="0" algn="l">
              <a:lnSpc>
                <a:spcPct val="115000"/>
              </a:lnSpc>
              <a:spcBef>
                <a:spcPts val="0"/>
              </a:spcBef>
              <a:spcAft>
                <a:spcPts val="0"/>
              </a:spcAft>
              <a:buSzPts val="1100"/>
              <a:buChar char="-"/>
            </a:pPr>
            <a:r>
              <a:rPr lang="en"/>
              <a:t>Fattibilità, ossia la difficoltà di apprendimento e realizzamento di queste: JS (il team aveva già delle conoscenze pregresse) e NodeJS;</a:t>
            </a:r>
            <a:endParaRPr/>
          </a:p>
          <a:p>
            <a:pPr indent="-298450" lvl="0" marL="457200" rtl="0" algn="l">
              <a:lnSpc>
                <a:spcPct val="115000"/>
              </a:lnSpc>
              <a:spcBef>
                <a:spcPts val="0"/>
              </a:spcBef>
              <a:spcAft>
                <a:spcPts val="0"/>
              </a:spcAft>
              <a:buSzPts val="1100"/>
              <a:buChar char="-"/>
            </a:pPr>
            <a:r>
              <a:rPr lang="en"/>
              <a:t>Il prestigio che può portare il poter inserire la conoscenza di determinate tecnologie nel proprio curriculum, possedere certe conoscenze ci farà risaltare quando, terminato il corso di studi, cercheremo lavoro. (js, nodejs, Grafana e l’impiego di algoritmi di machine learning).</a:t>
            </a:r>
            <a:endParaRPr/>
          </a:p>
          <a:p>
            <a:pPr indent="0" lvl="0" marL="0" rtl="0" algn="l">
              <a:lnSpc>
                <a:spcPct val="115000"/>
              </a:lnSpc>
              <a:spcBef>
                <a:spcPts val="0"/>
              </a:spcBef>
              <a:spcAft>
                <a:spcPts val="0"/>
              </a:spcAft>
              <a:buNone/>
            </a:pPr>
            <a:r>
              <a:rPr lang="en"/>
              <a:t>È stato scelto Predire in Grafana perchè tocca in modo equilibrato tutti questi punti.</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8" y="-3"/>
            <a:ext cx="8802242" cy="5143503"/>
            <a:chOff x="8" y="-3"/>
            <a:chExt cx="8802242" cy="5143503"/>
          </a:xfrm>
        </p:grpSpPr>
        <p:sp>
          <p:nvSpPr>
            <p:cNvPr id="11" name="Google Shape;11;p2"/>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8" y="0"/>
              <a:ext cx="1756975" cy="1524150"/>
              <a:chOff x="1805600" y="596650"/>
              <a:chExt cx="1756975" cy="1524150"/>
            </a:xfrm>
          </p:grpSpPr>
          <p:sp>
            <p:nvSpPr>
              <p:cNvPr id="14" name="Google Shape;14;p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2"/>
            <p:cNvGrpSpPr/>
            <p:nvPr/>
          </p:nvGrpSpPr>
          <p:grpSpPr>
            <a:xfrm>
              <a:off x="7627908" y="3111300"/>
              <a:ext cx="1171800" cy="2032200"/>
              <a:chOff x="5328583" y="229200"/>
              <a:chExt cx="1171800" cy="2032200"/>
            </a:xfrm>
          </p:grpSpPr>
          <p:sp>
            <p:nvSpPr>
              <p:cNvPr id="24" name="Google Shape;24;p2"/>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 name="Google Shape;29;p2"/>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 name="Google Shape;30;p2"/>
          <p:cNvSpPr txBox="1"/>
          <p:nvPr>
            <p:ph type="ctrTitle"/>
          </p:nvPr>
        </p:nvSpPr>
        <p:spPr>
          <a:xfrm>
            <a:off x="2096375" y="2539463"/>
            <a:ext cx="4951200" cy="12552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7200">
                <a:solidFill>
                  <a:schemeClr val="lt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1" name="Google Shape;31;p2"/>
          <p:cNvSpPr txBox="1"/>
          <p:nvPr>
            <p:ph idx="1" type="subTitle"/>
          </p:nvPr>
        </p:nvSpPr>
        <p:spPr>
          <a:xfrm>
            <a:off x="2557770" y="3630487"/>
            <a:ext cx="4028400" cy="372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solidFill>
                  <a:schemeClr val="lt2"/>
                </a:solidFill>
                <a:latin typeface="Ubuntu Light"/>
                <a:ea typeface="Ubuntu Light"/>
                <a:cs typeface="Ubuntu Light"/>
                <a:sym typeface="Ubuntu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8" name="Shape 188"/>
        <p:cNvGrpSpPr/>
        <p:nvPr/>
      </p:nvGrpSpPr>
      <p:grpSpPr>
        <a:xfrm>
          <a:off x="0" y="0"/>
          <a:ext cx="0" cy="0"/>
          <a:chOff x="0" y="0"/>
          <a:chExt cx="0" cy="0"/>
        </a:xfrm>
      </p:grpSpPr>
      <p:sp>
        <p:nvSpPr>
          <p:cNvPr id="189" name="Google Shape;189;p11"/>
          <p:cNvSpPr/>
          <p:nvPr/>
        </p:nvSpPr>
        <p:spPr>
          <a:xfrm>
            <a:off x="-11703" y="-37350"/>
            <a:ext cx="9188400" cy="5206800"/>
          </a:xfrm>
          <a:prstGeom prst="rect">
            <a:avLst/>
          </a:prstGeom>
          <a:gradFill>
            <a:gsLst>
              <a:gs pos="0">
                <a:srgbClr val="552BF7">
                  <a:alpha val="17254"/>
                  <a:alpha val="31250"/>
                </a:srgbClr>
              </a:gs>
              <a:gs pos="100000">
                <a:srgbClr val="FCFFA5">
                  <a:alpha val="48235"/>
                  <a:alpha val="3125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1"/>
          <p:cNvGrpSpPr/>
          <p:nvPr/>
        </p:nvGrpSpPr>
        <p:grpSpPr>
          <a:xfrm>
            <a:off x="8" y="-3"/>
            <a:ext cx="9144000" cy="5143503"/>
            <a:chOff x="8" y="-3"/>
            <a:chExt cx="9144000" cy="5143503"/>
          </a:xfrm>
        </p:grpSpPr>
        <p:sp>
          <p:nvSpPr>
            <p:cNvPr id="191" name="Google Shape;191;p11"/>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11"/>
            <p:cNvGrpSpPr/>
            <p:nvPr/>
          </p:nvGrpSpPr>
          <p:grpSpPr>
            <a:xfrm>
              <a:off x="8" y="0"/>
              <a:ext cx="1756975" cy="1524150"/>
              <a:chOff x="1805600" y="596650"/>
              <a:chExt cx="1756975" cy="1524150"/>
            </a:xfrm>
          </p:grpSpPr>
          <p:sp>
            <p:nvSpPr>
              <p:cNvPr id="193" name="Google Shape;193;p1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1"/>
            <p:cNvGrpSpPr/>
            <p:nvPr/>
          </p:nvGrpSpPr>
          <p:grpSpPr>
            <a:xfrm rot="10800000">
              <a:off x="7387033" y="3619350"/>
              <a:ext cx="1756975" cy="1524150"/>
              <a:chOff x="1805600" y="596650"/>
              <a:chExt cx="1756975" cy="1524150"/>
            </a:xfrm>
          </p:grpSpPr>
          <p:sp>
            <p:nvSpPr>
              <p:cNvPr id="201" name="Google Shape;201;p1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11"/>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txBox="1"/>
          <p:nvPr>
            <p:ph hasCustomPrompt="1" type="title"/>
          </p:nvPr>
        </p:nvSpPr>
        <p:spPr>
          <a:xfrm>
            <a:off x="1618725" y="1764900"/>
            <a:ext cx="5906400" cy="1483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6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p:nvPr>
            <p:ph idx="1" type="body"/>
          </p:nvPr>
        </p:nvSpPr>
        <p:spPr>
          <a:xfrm>
            <a:off x="1618725" y="3152225"/>
            <a:ext cx="59064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solidFill>
                  <a:schemeClr val="dk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11" name="Google Shape;211;p11"/>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
    <p:spTree>
      <p:nvGrpSpPr>
        <p:cNvPr id="212" name="Shape 212"/>
        <p:cNvGrpSpPr/>
        <p:nvPr/>
      </p:nvGrpSpPr>
      <p:grpSpPr>
        <a:xfrm>
          <a:off x="0" y="0"/>
          <a:ext cx="0" cy="0"/>
          <a:chOff x="0" y="0"/>
          <a:chExt cx="0" cy="0"/>
        </a:xfrm>
      </p:grpSpPr>
      <p:sp>
        <p:nvSpPr>
          <p:cNvPr id="213" name="Google Shape;213;p12"/>
          <p:cNvSpPr txBox="1"/>
          <p:nvPr>
            <p:ph type="ctrTitle"/>
          </p:nvPr>
        </p:nvSpPr>
        <p:spPr>
          <a:xfrm>
            <a:off x="1568363" y="1420350"/>
            <a:ext cx="2682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4" name="Google Shape;214;p12"/>
          <p:cNvSpPr txBox="1"/>
          <p:nvPr>
            <p:ph idx="1" type="subTitle"/>
          </p:nvPr>
        </p:nvSpPr>
        <p:spPr>
          <a:xfrm>
            <a:off x="1695713" y="18826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5" name="Google Shape;215;p12"/>
          <p:cNvSpPr txBox="1"/>
          <p:nvPr>
            <p:ph idx="2" type="ctrTitle"/>
          </p:nvPr>
        </p:nvSpPr>
        <p:spPr>
          <a:xfrm>
            <a:off x="4892713" y="1420350"/>
            <a:ext cx="26829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6" name="Google Shape;216;p12"/>
          <p:cNvSpPr txBox="1"/>
          <p:nvPr>
            <p:ph idx="3" type="subTitle"/>
          </p:nvPr>
        </p:nvSpPr>
        <p:spPr>
          <a:xfrm>
            <a:off x="5020063" y="18826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7" name="Google Shape;217;p12"/>
          <p:cNvSpPr txBox="1"/>
          <p:nvPr>
            <p:ph idx="4" type="ctrTitle"/>
          </p:nvPr>
        </p:nvSpPr>
        <p:spPr>
          <a:xfrm>
            <a:off x="2003663" y="3104750"/>
            <a:ext cx="181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18" name="Google Shape;218;p12"/>
          <p:cNvSpPr txBox="1"/>
          <p:nvPr>
            <p:ph idx="5" type="subTitle"/>
          </p:nvPr>
        </p:nvSpPr>
        <p:spPr>
          <a:xfrm>
            <a:off x="1695713" y="35670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19" name="Google Shape;219;p12"/>
          <p:cNvSpPr txBox="1"/>
          <p:nvPr>
            <p:ph idx="6" type="ctrTitle"/>
          </p:nvPr>
        </p:nvSpPr>
        <p:spPr>
          <a:xfrm>
            <a:off x="5179063" y="3104750"/>
            <a:ext cx="2110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Font typeface="Advent Pro SemiBold"/>
              <a:buNone/>
              <a:defRPr sz="2400"/>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20" name="Google Shape;220;p12"/>
          <p:cNvSpPr txBox="1"/>
          <p:nvPr>
            <p:ph idx="7" type="subTitle"/>
          </p:nvPr>
        </p:nvSpPr>
        <p:spPr>
          <a:xfrm>
            <a:off x="5020063" y="3567050"/>
            <a:ext cx="242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atin typeface="Roboto Light"/>
                <a:ea typeface="Roboto Light"/>
                <a:cs typeface="Roboto Light"/>
                <a:sym typeface="Roboto Light"/>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grpSp>
        <p:nvGrpSpPr>
          <p:cNvPr id="221" name="Google Shape;221;p12"/>
          <p:cNvGrpSpPr/>
          <p:nvPr/>
        </p:nvGrpSpPr>
        <p:grpSpPr>
          <a:xfrm>
            <a:off x="0" y="-3"/>
            <a:ext cx="9143991" cy="5143503"/>
            <a:chOff x="0" y="-3"/>
            <a:chExt cx="9143991" cy="5143503"/>
          </a:xfrm>
        </p:grpSpPr>
        <p:grpSp>
          <p:nvGrpSpPr>
            <p:cNvPr id="222" name="Google Shape;222;p12"/>
            <p:cNvGrpSpPr/>
            <p:nvPr/>
          </p:nvGrpSpPr>
          <p:grpSpPr>
            <a:xfrm>
              <a:off x="0" y="-3"/>
              <a:ext cx="9143991" cy="3745052"/>
              <a:chOff x="1356925" y="-3"/>
              <a:chExt cx="9143991" cy="3745052"/>
            </a:xfrm>
          </p:grpSpPr>
          <p:sp>
            <p:nvSpPr>
              <p:cNvPr id="223" name="Google Shape;223;p12"/>
              <p:cNvSpPr/>
              <p:nvPr/>
            </p:nvSpPr>
            <p:spPr>
              <a:xfrm rot="5400000">
                <a:off x="110583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flipH="1" rot="-5400000">
                <a:off x="7006957"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2"/>
            <p:cNvSpPr/>
            <p:nvPr/>
          </p:nvSpPr>
          <p:spPr>
            <a:xfrm flipH="1">
              <a:off x="39853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flipH="1">
              <a:off x="457200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7">
    <p:spTree>
      <p:nvGrpSpPr>
        <p:cNvPr id="228" name="Shape 228"/>
        <p:cNvGrpSpPr/>
        <p:nvPr/>
      </p:nvGrpSpPr>
      <p:grpSpPr>
        <a:xfrm>
          <a:off x="0" y="0"/>
          <a:ext cx="0" cy="0"/>
          <a:chOff x="0" y="0"/>
          <a:chExt cx="0" cy="0"/>
        </a:xfrm>
      </p:grpSpPr>
      <p:grpSp>
        <p:nvGrpSpPr>
          <p:cNvPr id="229" name="Google Shape;229;p13"/>
          <p:cNvGrpSpPr/>
          <p:nvPr/>
        </p:nvGrpSpPr>
        <p:grpSpPr>
          <a:xfrm flipH="1">
            <a:off x="8" y="0"/>
            <a:ext cx="9143993" cy="5143512"/>
            <a:chOff x="8" y="0"/>
            <a:chExt cx="9143993" cy="5143512"/>
          </a:xfrm>
        </p:grpSpPr>
        <p:sp>
          <p:nvSpPr>
            <p:cNvPr id="230" name="Google Shape;230;p13"/>
            <p:cNvSpPr/>
            <p:nvPr/>
          </p:nvSpPr>
          <p:spPr>
            <a:xfrm rot="5400000">
              <a:off x="975761" y="186623"/>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3"/>
            <p:cNvGrpSpPr/>
            <p:nvPr/>
          </p:nvGrpSpPr>
          <p:grpSpPr>
            <a:xfrm>
              <a:off x="8" y="0"/>
              <a:ext cx="1756975" cy="1524150"/>
              <a:chOff x="1805600" y="596650"/>
              <a:chExt cx="1756975" cy="1524150"/>
            </a:xfrm>
          </p:grpSpPr>
          <p:sp>
            <p:nvSpPr>
              <p:cNvPr id="232" name="Google Shape;232;p1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3"/>
            <p:cNvSpPr/>
            <p:nvPr/>
          </p:nvSpPr>
          <p:spPr>
            <a:xfrm rot="-5400000">
              <a:off x="5384759" y="2546648"/>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13"/>
            <p:cNvGrpSpPr/>
            <p:nvPr/>
          </p:nvGrpSpPr>
          <p:grpSpPr>
            <a:xfrm rot="10800000">
              <a:off x="7387025" y="3619362"/>
              <a:ext cx="1756975" cy="1524150"/>
              <a:chOff x="1805600" y="596650"/>
              <a:chExt cx="1756975" cy="1524150"/>
            </a:xfrm>
          </p:grpSpPr>
          <p:sp>
            <p:nvSpPr>
              <p:cNvPr id="241" name="Google Shape;241;p1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8" name="Google Shape;248;p13"/>
          <p:cNvSpPr txBox="1"/>
          <p:nvPr>
            <p:ph idx="1" type="subTitle"/>
          </p:nvPr>
        </p:nvSpPr>
        <p:spPr>
          <a:xfrm flipH="1">
            <a:off x="2021100" y="2122625"/>
            <a:ext cx="5101800" cy="111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1600"/>
              </a:spcBef>
              <a:spcAft>
                <a:spcPts val="0"/>
              </a:spcAft>
              <a:buNone/>
              <a:defRPr/>
            </a:lvl2pPr>
            <a:lvl3pPr lvl="2" rtl="0" algn="ctr">
              <a:lnSpc>
                <a:spcPct val="100000"/>
              </a:lnSpc>
              <a:spcBef>
                <a:spcPts val="1600"/>
              </a:spcBef>
              <a:spcAft>
                <a:spcPts val="0"/>
              </a:spcAft>
              <a:buNone/>
              <a:defRPr/>
            </a:lvl3pPr>
            <a:lvl4pPr lvl="3" rtl="0" algn="ctr">
              <a:lnSpc>
                <a:spcPct val="100000"/>
              </a:lnSpc>
              <a:spcBef>
                <a:spcPts val="1600"/>
              </a:spcBef>
              <a:spcAft>
                <a:spcPts val="0"/>
              </a:spcAft>
              <a:buNone/>
              <a:defRPr/>
            </a:lvl4pPr>
            <a:lvl5pPr lvl="4" rtl="0" algn="ctr">
              <a:lnSpc>
                <a:spcPct val="100000"/>
              </a:lnSpc>
              <a:spcBef>
                <a:spcPts val="1600"/>
              </a:spcBef>
              <a:spcAft>
                <a:spcPts val="0"/>
              </a:spcAft>
              <a:buNone/>
              <a:defRPr/>
            </a:lvl5pPr>
            <a:lvl6pPr lvl="5" rtl="0" algn="ctr">
              <a:lnSpc>
                <a:spcPct val="100000"/>
              </a:lnSpc>
              <a:spcBef>
                <a:spcPts val="1600"/>
              </a:spcBef>
              <a:spcAft>
                <a:spcPts val="0"/>
              </a:spcAft>
              <a:buNone/>
              <a:defRPr/>
            </a:lvl6pPr>
            <a:lvl7pPr lvl="6" rtl="0" algn="ctr">
              <a:lnSpc>
                <a:spcPct val="100000"/>
              </a:lnSpc>
              <a:spcBef>
                <a:spcPts val="1600"/>
              </a:spcBef>
              <a:spcAft>
                <a:spcPts val="0"/>
              </a:spcAft>
              <a:buNone/>
              <a:defRPr/>
            </a:lvl7pPr>
            <a:lvl8pPr lvl="7" rtl="0" algn="ctr">
              <a:lnSpc>
                <a:spcPct val="100000"/>
              </a:lnSpc>
              <a:spcBef>
                <a:spcPts val="1600"/>
              </a:spcBef>
              <a:spcAft>
                <a:spcPts val="0"/>
              </a:spcAft>
              <a:buNone/>
              <a:defRPr/>
            </a:lvl8pPr>
            <a:lvl9pPr lvl="8" rtl="0" algn="ctr">
              <a:lnSpc>
                <a:spcPct val="100000"/>
              </a:lnSpc>
              <a:spcBef>
                <a:spcPts val="1600"/>
              </a:spcBef>
              <a:spcAft>
                <a:spcPts val="1600"/>
              </a:spcAft>
              <a:buNone/>
              <a:defRPr/>
            </a:lvl9pPr>
          </a:lstStyle>
          <a:p/>
        </p:txBody>
      </p:sp>
      <p:sp>
        <p:nvSpPr>
          <p:cNvPr id="249" name="Google Shape;249;p13"/>
          <p:cNvSpPr txBox="1"/>
          <p:nvPr>
            <p:ph idx="2" type="subTitle"/>
          </p:nvPr>
        </p:nvSpPr>
        <p:spPr>
          <a:xfrm flipH="1">
            <a:off x="2252400" y="3273975"/>
            <a:ext cx="4639200" cy="46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atin typeface="Staatliches"/>
                <a:ea typeface="Staatliches"/>
                <a:cs typeface="Staatliches"/>
                <a:sym typeface="Staatliches"/>
              </a:defRPr>
            </a:lvl1pPr>
            <a:lvl2pPr lvl="1" rtl="0" algn="ctr">
              <a:lnSpc>
                <a:spcPct val="100000"/>
              </a:lnSpc>
              <a:spcBef>
                <a:spcPts val="0"/>
              </a:spcBef>
              <a:spcAft>
                <a:spcPts val="0"/>
              </a:spcAft>
              <a:buNone/>
              <a:defRPr sz="1600">
                <a:latin typeface="Staatliches"/>
                <a:ea typeface="Staatliches"/>
                <a:cs typeface="Staatliches"/>
                <a:sym typeface="Staatliches"/>
              </a:defRPr>
            </a:lvl2pPr>
            <a:lvl3pPr lvl="2" rtl="0" algn="ctr">
              <a:lnSpc>
                <a:spcPct val="100000"/>
              </a:lnSpc>
              <a:spcBef>
                <a:spcPts val="0"/>
              </a:spcBef>
              <a:spcAft>
                <a:spcPts val="0"/>
              </a:spcAft>
              <a:buNone/>
              <a:defRPr sz="1600">
                <a:latin typeface="Staatliches"/>
                <a:ea typeface="Staatliches"/>
                <a:cs typeface="Staatliches"/>
                <a:sym typeface="Staatliches"/>
              </a:defRPr>
            </a:lvl3pPr>
            <a:lvl4pPr lvl="3" rtl="0" algn="ctr">
              <a:lnSpc>
                <a:spcPct val="100000"/>
              </a:lnSpc>
              <a:spcBef>
                <a:spcPts val="0"/>
              </a:spcBef>
              <a:spcAft>
                <a:spcPts val="0"/>
              </a:spcAft>
              <a:buNone/>
              <a:defRPr sz="1600">
                <a:latin typeface="Staatliches"/>
                <a:ea typeface="Staatliches"/>
                <a:cs typeface="Staatliches"/>
                <a:sym typeface="Staatliches"/>
              </a:defRPr>
            </a:lvl4pPr>
            <a:lvl5pPr lvl="4" rtl="0" algn="ctr">
              <a:lnSpc>
                <a:spcPct val="100000"/>
              </a:lnSpc>
              <a:spcBef>
                <a:spcPts val="0"/>
              </a:spcBef>
              <a:spcAft>
                <a:spcPts val="0"/>
              </a:spcAft>
              <a:buNone/>
              <a:defRPr sz="1600">
                <a:latin typeface="Staatliches"/>
                <a:ea typeface="Staatliches"/>
                <a:cs typeface="Staatliches"/>
                <a:sym typeface="Staatliches"/>
              </a:defRPr>
            </a:lvl5pPr>
            <a:lvl6pPr lvl="5" rtl="0" algn="ctr">
              <a:lnSpc>
                <a:spcPct val="100000"/>
              </a:lnSpc>
              <a:spcBef>
                <a:spcPts val="0"/>
              </a:spcBef>
              <a:spcAft>
                <a:spcPts val="0"/>
              </a:spcAft>
              <a:buNone/>
              <a:defRPr sz="1600">
                <a:latin typeface="Staatliches"/>
                <a:ea typeface="Staatliches"/>
                <a:cs typeface="Staatliches"/>
                <a:sym typeface="Staatliches"/>
              </a:defRPr>
            </a:lvl6pPr>
            <a:lvl7pPr lvl="6" rtl="0" algn="ctr">
              <a:lnSpc>
                <a:spcPct val="100000"/>
              </a:lnSpc>
              <a:spcBef>
                <a:spcPts val="0"/>
              </a:spcBef>
              <a:spcAft>
                <a:spcPts val="0"/>
              </a:spcAft>
              <a:buNone/>
              <a:defRPr sz="1600">
                <a:latin typeface="Staatliches"/>
                <a:ea typeface="Staatliches"/>
                <a:cs typeface="Staatliches"/>
                <a:sym typeface="Staatliches"/>
              </a:defRPr>
            </a:lvl7pPr>
            <a:lvl8pPr lvl="7" rtl="0" algn="ctr">
              <a:lnSpc>
                <a:spcPct val="100000"/>
              </a:lnSpc>
              <a:spcBef>
                <a:spcPts val="0"/>
              </a:spcBef>
              <a:spcAft>
                <a:spcPts val="0"/>
              </a:spcAft>
              <a:buNone/>
              <a:defRPr sz="1600">
                <a:latin typeface="Staatliches"/>
                <a:ea typeface="Staatliches"/>
                <a:cs typeface="Staatliches"/>
                <a:sym typeface="Staatliches"/>
              </a:defRPr>
            </a:lvl8pPr>
            <a:lvl9pPr lvl="8" rtl="0" algn="ctr">
              <a:lnSpc>
                <a:spcPct val="100000"/>
              </a:lnSpc>
              <a:spcBef>
                <a:spcPts val="0"/>
              </a:spcBef>
              <a:spcAft>
                <a:spcPts val="0"/>
              </a:spcAft>
              <a:buNone/>
              <a:defRPr sz="1600">
                <a:latin typeface="Staatliches"/>
                <a:ea typeface="Staatliches"/>
                <a:cs typeface="Staatliches"/>
                <a:sym typeface="Staatliches"/>
              </a:defRPr>
            </a:lvl9pPr>
          </a:lstStyle>
          <a:p/>
        </p:txBody>
      </p:sp>
      <p:sp>
        <p:nvSpPr>
          <p:cNvPr id="250" name="Google Shape;250;p1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CUSTOM_6">
    <p:spTree>
      <p:nvGrpSpPr>
        <p:cNvPr id="251" name="Shape 251"/>
        <p:cNvGrpSpPr/>
        <p:nvPr/>
      </p:nvGrpSpPr>
      <p:grpSpPr>
        <a:xfrm>
          <a:off x="0" y="0"/>
          <a:ext cx="0" cy="0"/>
          <a:chOff x="0" y="0"/>
          <a:chExt cx="0" cy="0"/>
        </a:xfrm>
      </p:grpSpPr>
      <p:sp>
        <p:nvSpPr>
          <p:cNvPr id="252" name="Google Shape;252;p14"/>
          <p:cNvSpPr txBox="1"/>
          <p:nvPr>
            <p:ph idx="1" type="subTitle"/>
          </p:nvPr>
        </p:nvSpPr>
        <p:spPr>
          <a:xfrm>
            <a:off x="714025" y="2731195"/>
            <a:ext cx="2758200" cy="697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2"/>
                </a:solidFill>
              </a:defRPr>
            </a:lvl1pPr>
            <a:lvl2pPr lvl="1" rtl="0">
              <a:spcBef>
                <a:spcPts val="1600"/>
              </a:spcBef>
              <a:spcAft>
                <a:spcPts val="0"/>
              </a:spcAft>
              <a:buNone/>
              <a:defRPr sz="1400">
                <a:solidFill>
                  <a:schemeClr val="lt2"/>
                </a:solidFill>
              </a:defRPr>
            </a:lvl2pPr>
            <a:lvl3pPr lvl="2" rtl="0">
              <a:spcBef>
                <a:spcPts val="1600"/>
              </a:spcBef>
              <a:spcAft>
                <a:spcPts val="0"/>
              </a:spcAft>
              <a:buNone/>
              <a:defRPr sz="1400">
                <a:solidFill>
                  <a:schemeClr val="lt2"/>
                </a:solidFill>
              </a:defRPr>
            </a:lvl3pPr>
            <a:lvl4pPr lvl="3" rtl="0">
              <a:spcBef>
                <a:spcPts val="1600"/>
              </a:spcBef>
              <a:spcAft>
                <a:spcPts val="0"/>
              </a:spcAft>
              <a:buNone/>
              <a:defRPr sz="1400">
                <a:solidFill>
                  <a:schemeClr val="lt2"/>
                </a:solidFill>
              </a:defRPr>
            </a:lvl4pPr>
            <a:lvl5pPr lvl="4" rtl="0">
              <a:spcBef>
                <a:spcPts val="1600"/>
              </a:spcBef>
              <a:spcAft>
                <a:spcPts val="0"/>
              </a:spcAft>
              <a:buNone/>
              <a:defRPr sz="1400">
                <a:solidFill>
                  <a:schemeClr val="lt2"/>
                </a:solidFill>
              </a:defRPr>
            </a:lvl5pPr>
            <a:lvl6pPr lvl="5" rtl="0">
              <a:spcBef>
                <a:spcPts val="1600"/>
              </a:spcBef>
              <a:spcAft>
                <a:spcPts val="0"/>
              </a:spcAft>
              <a:buNone/>
              <a:defRPr sz="1400">
                <a:solidFill>
                  <a:schemeClr val="lt2"/>
                </a:solidFill>
              </a:defRPr>
            </a:lvl6pPr>
            <a:lvl7pPr lvl="6" rtl="0">
              <a:spcBef>
                <a:spcPts val="1600"/>
              </a:spcBef>
              <a:spcAft>
                <a:spcPts val="0"/>
              </a:spcAft>
              <a:buNone/>
              <a:defRPr sz="1400">
                <a:solidFill>
                  <a:schemeClr val="lt2"/>
                </a:solidFill>
              </a:defRPr>
            </a:lvl7pPr>
            <a:lvl8pPr lvl="7" rtl="0">
              <a:spcBef>
                <a:spcPts val="1600"/>
              </a:spcBef>
              <a:spcAft>
                <a:spcPts val="0"/>
              </a:spcAft>
              <a:buNone/>
              <a:defRPr sz="1400">
                <a:solidFill>
                  <a:schemeClr val="lt2"/>
                </a:solidFill>
              </a:defRPr>
            </a:lvl8pPr>
            <a:lvl9pPr lvl="8" rtl="0">
              <a:spcBef>
                <a:spcPts val="1600"/>
              </a:spcBef>
              <a:spcAft>
                <a:spcPts val="1600"/>
              </a:spcAft>
              <a:buNone/>
              <a:defRPr sz="1400">
                <a:solidFill>
                  <a:schemeClr val="lt2"/>
                </a:solidFill>
              </a:defRPr>
            </a:lvl9pPr>
          </a:lstStyle>
          <a:p/>
        </p:txBody>
      </p:sp>
      <p:sp>
        <p:nvSpPr>
          <p:cNvPr id="253" name="Google Shape;253;p14"/>
          <p:cNvSpPr txBox="1"/>
          <p:nvPr>
            <p:ph idx="2" type="subTitle"/>
          </p:nvPr>
        </p:nvSpPr>
        <p:spPr>
          <a:xfrm>
            <a:off x="714025" y="4140684"/>
            <a:ext cx="2758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2"/>
                </a:solidFill>
              </a:defRPr>
            </a:lvl1pPr>
            <a:lvl2pPr lvl="1" rtl="0">
              <a:spcBef>
                <a:spcPts val="1600"/>
              </a:spcBef>
              <a:spcAft>
                <a:spcPts val="0"/>
              </a:spcAft>
              <a:buNone/>
              <a:defRPr sz="1400">
                <a:solidFill>
                  <a:schemeClr val="lt2"/>
                </a:solidFill>
              </a:defRPr>
            </a:lvl2pPr>
            <a:lvl3pPr lvl="2" rtl="0">
              <a:spcBef>
                <a:spcPts val="1600"/>
              </a:spcBef>
              <a:spcAft>
                <a:spcPts val="0"/>
              </a:spcAft>
              <a:buNone/>
              <a:defRPr sz="1400">
                <a:solidFill>
                  <a:schemeClr val="lt2"/>
                </a:solidFill>
              </a:defRPr>
            </a:lvl3pPr>
            <a:lvl4pPr lvl="3" rtl="0">
              <a:spcBef>
                <a:spcPts val="1600"/>
              </a:spcBef>
              <a:spcAft>
                <a:spcPts val="0"/>
              </a:spcAft>
              <a:buNone/>
              <a:defRPr sz="1400">
                <a:solidFill>
                  <a:schemeClr val="lt2"/>
                </a:solidFill>
              </a:defRPr>
            </a:lvl4pPr>
            <a:lvl5pPr lvl="4" rtl="0">
              <a:spcBef>
                <a:spcPts val="1600"/>
              </a:spcBef>
              <a:spcAft>
                <a:spcPts val="0"/>
              </a:spcAft>
              <a:buNone/>
              <a:defRPr sz="1400">
                <a:solidFill>
                  <a:schemeClr val="lt2"/>
                </a:solidFill>
              </a:defRPr>
            </a:lvl5pPr>
            <a:lvl6pPr lvl="5" rtl="0">
              <a:spcBef>
                <a:spcPts val="1600"/>
              </a:spcBef>
              <a:spcAft>
                <a:spcPts val="0"/>
              </a:spcAft>
              <a:buNone/>
              <a:defRPr sz="1400">
                <a:solidFill>
                  <a:schemeClr val="lt2"/>
                </a:solidFill>
              </a:defRPr>
            </a:lvl6pPr>
            <a:lvl7pPr lvl="6" rtl="0">
              <a:spcBef>
                <a:spcPts val="1600"/>
              </a:spcBef>
              <a:spcAft>
                <a:spcPts val="0"/>
              </a:spcAft>
              <a:buNone/>
              <a:defRPr sz="1400">
                <a:solidFill>
                  <a:schemeClr val="lt2"/>
                </a:solidFill>
              </a:defRPr>
            </a:lvl7pPr>
            <a:lvl8pPr lvl="7" rtl="0">
              <a:spcBef>
                <a:spcPts val="1600"/>
              </a:spcBef>
              <a:spcAft>
                <a:spcPts val="0"/>
              </a:spcAft>
              <a:buNone/>
              <a:defRPr sz="1400">
                <a:solidFill>
                  <a:schemeClr val="lt2"/>
                </a:solidFill>
              </a:defRPr>
            </a:lvl8pPr>
            <a:lvl9pPr lvl="8" rtl="0">
              <a:spcBef>
                <a:spcPts val="1600"/>
              </a:spcBef>
              <a:spcAft>
                <a:spcPts val="1600"/>
              </a:spcAft>
              <a:buNone/>
              <a:defRPr sz="1400">
                <a:solidFill>
                  <a:schemeClr val="lt2"/>
                </a:solidFill>
              </a:defRPr>
            </a:lvl9pPr>
          </a:lstStyle>
          <a:p/>
        </p:txBody>
      </p:sp>
      <p:sp>
        <p:nvSpPr>
          <p:cNvPr id="254" name="Google Shape;254;p14"/>
          <p:cNvSpPr txBox="1"/>
          <p:nvPr>
            <p:ph hasCustomPrompt="1" type="title"/>
          </p:nvPr>
        </p:nvSpPr>
        <p:spPr>
          <a:xfrm>
            <a:off x="714025" y="2181201"/>
            <a:ext cx="27582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55" name="Google Shape;255;p14"/>
          <p:cNvSpPr txBox="1"/>
          <p:nvPr>
            <p:ph hasCustomPrompt="1" idx="3" type="title"/>
          </p:nvPr>
        </p:nvSpPr>
        <p:spPr>
          <a:xfrm>
            <a:off x="714025" y="3590712"/>
            <a:ext cx="2758200" cy="697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solidFill>
                  <a:schemeClr val="lt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56" name="Google Shape;256;p14"/>
          <p:cNvSpPr txBox="1"/>
          <p:nvPr>
            <p:ph idx="4"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600"/>
              <a:buNone/>
              <a:defRPr sz="3000">
                <a:solidFill>
                  <a:schemeClr val="lt2"/>
                </a:solidFill>
                <a:latin typeface="Anton"/>
                <a:ea typeface="Anton"/>
                <a:cs typeface="Anton"/>
                <a:sym typeface="Anton"/>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257" name="Google Shape;257;p14"/>
          <p:cNvGrpSpPr/>
          <p:nvPr/>
        </p:nvGrpSpPr>
        <p:grpSpPr>
          <a:xfrm>
            <a:off x="8" y="-3"/>
            <a:ext cx="9144000" cy="5143503"/>
            <a:chOff x="8" y="-3"/>
            <a:chExt cx="9144000" cy="5143503"/>
          </a:xfrm>
        </p:grpSpPr>
        <p:sp>
          <p:nvSpPr>
            <p:cNvPr id="258" name="Google Shape;258;p14"/>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14"/>
            <p:cNvGrpSpPr/>
            <p:nvPr/>
          </p:nvGrpSpPr>
          <p:grpSpPr>
            <a:xfrm>
              <a:off x="8" y="0"/>
              <a:ext cx="1756975" cy="1524150"/>
              <a:chOff x="1805600" y="596650"/>
              <a:chExt cx="1756975" cy="1524150"/>
            </a:xfrm>
          </p:grpSpPr>
          <p:sp>
            <p:nvSpPr>
              <p:cNvPr id="260" name="Google Shape;260;p1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14"/>
            <p:cNvGrpSpPr/>
            <p:nvPr/>
          </p:nvGrpSpPr>
          <p:grpSpPr>
            <a:xfrm rot="10800000">
              <a:off x="7387033" y="3619350"/>
              <a:ext cx="1756975" cy="1524150"/>
              <a:chOff x="1805600" y="596650"/>
              <a:chExt cx="1756975" cy="1524150"/>
            </a:xfrm>
          </p:grpSpPr>
          <p:sp>
            <p:nvSpPr>
              <p:cNvPr id="268" name="Google Shape;268;p1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 name="Google Shape;275;p14"/>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1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_1">
    <p:spTree>
      <p:nvGrpSpPr>
        <p:cNvPr id="277" name="Shape 277"/>
        <p:cNvGrpSpPr/>
        <p:nvPr/>
      </p:nvGrpSpPr>
      <p:grpSpPr>
        <a:xfrm>
          <a:off x="0" y="0"/>
          <a:ext cx="0" cy="0"/>
          <a:chOff x="0" y="0"/>
          <a:chExt cx="0" cy="0"/>
        </a:xfrm>
      </p:grpSpPr>
      <p:sp>
        <p:nvSpPr>
          <p:cNvPr id="278" name="Google Shape;278;p15"/>
          <p:cNvSpPr txBox="1"/>
          <p:nvPr>
            <p:ph type="ctrTitle"/>
          </p:nvPr>
        </p:nvSpPr>
        <p:spPr>
          <a:xfrm>
            <a:off x="1010394"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79" name="Google Shape;279;p15"/>
          <p:cNvSpPr txBox="1"/>
          <p:nvPr>
            <p:ph idx="1" type="subTitle"/>
          </p:nvPr>
        </p:nvSpPr>
        <p:spPr>
          <a:xfrm>
            <a:off x="713994"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0" name="Google Shape;280;p15"/>
          <p:cNvSpPr txBox="1"/>
          <p:nvPr>
            <p:ph idx="2" type="ctrTitle"/>
          </p:nvPr>
        </p:nvSpPr>
        <p:spPr>
          <a:xfrm>
            <a:off x="3756600"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1" name="Google Shape;281;p15"/>
          <p:cNvSpPr txBox="1"/>
          <p:nvPr>
            <p:ph idx="3" type="subTitle"/>
          </p:nvPr>
        </p:nvSpPr>
        <p:spPr>
          <a:xfrm>
            <a:off x="3460200"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2" name="Google Shape;282;p15"/>
          <p:cNvSpPr txBox="1"/>
          <p:nvPr>
            <p:ph idx="4" type="ctrTitle"/>
          </p:nvPr>
        </p:nvSpPr>
        <p:spPr>
          <a:xfrm>
            <a:off x="6502790" y="2742000"/>
            <a:ext cx="1630800" cy="386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3" name="Google Shape;283;p15"/>
          <p:cNvSpPr txBox="1"/>
          <p:nvPr>
            <p:ph idx="5" type="subTitle"/>
          </p:nvPr>
        </p:nvSpPr>
        <p:spPr>
          <a:xfrm>
            <a:off x="6206390" y="3181675"/>
            <a:ext cx="22236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4" name="Google Shape;284;p15"/>
          <p:cNvSpPr txBox="1"/>
          <p:nvPr>
            <p:ph idx="6"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285" name="Google Shape;285;p15"/>
          <p:cNvGrpSpPr/>
          <p:nvPr/>
        </p:nvGrpSpPr>
        <p:grpSpPr>
          <a:xfrm>
            <a:off x="8" y="-3"/>
            <a:ext cx="9144000" cy="5143503"/>
            <a:chOff x="8" y="-3"/>
            <a:chExt cx="9144000" cy="5143503"/>
          </a:xfrm>
        </p:grpSpPr>
        <p:sp>
          <p:nvSpPr>
            <p:cNvPr id="286" name="Google Shape;286;p15"/>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5"/>
            <p:cNvGrpSpPr/>
            <p:nvPr/>
          </p:nvGrpSpPr>
          <p:grpSpPr>
            <a:xfrm>
              <a:off x="8" y="0"/>
              <a:ext cx="1756975" cy="1524150"/>
              <a:chOff x="1805600" y="596650"/>
              <a:chExt cx="1756975" cy="1524150"/>
            </a:xfrm>
          </p:grpSpPr>
          <p:sp>
            <p:nvSpPr>
              <p:cNvPr id="288" name="Google Shape;288;p15"/>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5"/>
            <p:cNvGrpSpPr/>
            <p:nvPr/>
          </p:nvGrpSpPr>
          <p:grpSpPr>
            <a:xfrm rot="10800000">
              <a:off x="7387033" y="3619350"/>
              <a:ext cx="1756975" cy="1524150"/>
              <a:chOff x="1805600" y="596650"/>
              <a:chExt cx="1756975" cy="1524150"/>
            </a:xfrm>
          </p:grpSpPr>
          <p:sp>
            <p:nvSpPr>
              <p:cNvPr id="296" name="Google Shape;296;p15"/>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15"/>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1_1_1">
    <p:spTree>
      <p:nvGrpSpPr>
        <p:cNvPr id="305" name="Shape 305"/>
        <p:cNvGrpSpPr/>
        <p:nvPr/>
      </p:nvGrpSpPr>
      <p:grpSpPr>
        <a:xfrm>
          <a:off x="0" y="0"/>
          <a:ext cx="0" cy="0"/>
          <a:chOff x="0" y="0"/>
          <a:chExt cx="0" cy="0"/>
        </a:xfrm>
      </p:grpSpPr>
      <p:sp>
        <p:nvSpPr>
          <p:cNvPr id="306" name="Google Shape;306;p16"/>
          <p:cNvSpPr txBox="1"/>
          <p:nvPr>
            <p:ph type="ctrTitle"/>
          </p:nvPr>
        </p:nvSpPr>
        <p:spPr>
          <a:xfrm>
            <a:off x="1372200" y="1451377"/>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6"/>
          <p:cNvSpPr txBox="1"/>
          <p:nvPr>
            <p:ph idx="1" type="subTitle"/>
          </p:nvPr>
        </p:nvSpPr>
        <p:spPr>
          <a:xfrm>
            <a:off x="720663" y="1850150"/>
            <a:ext cx="2200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6"/>
          <p:cNvSpPr txBox="1"/>
          <p:nvPr>
            <p:ph idx="2" type="ctrTitle"/>
          </p:nvPr>
        </p:nvSpPr>
        <p:spPr>
          <a:xfrm>
            <a:off x="4114565" y="1451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09" name="Google Shape;309;p16"/>
          <p:cNvSpPr txBox="1"/>
          <p:nvPr>
            <p:ph idx="3" type="subTitle"/>
          </p:nvPr>
        </p:nvSpPr>
        <p:spPr>
          <a:xfrm>
            <a:off x="3527918" y="1850150"/>
            <a:ext cx="20706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0" name="Google Shape;310;p16"/>
          <p:cNvSpPr txBox="1"/>
          <p:nvPr>
            <p:ph idx="4" type="ctrTitle"/>
          </p:nvPr>
        </p:nvSpPr>
        <p:spPr>
          <a:xfrm>
            <a:off x="6845991" y="145137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1" name="Google Shape;311;p16"/>
          <p:cNvSpPr txBox="1"/>
          <p:nvPr>
            <p:ph idx="5" type="subTitle"/>
          </p:nvPr>
        </p:nvSpPr>
        <p:spPr>
          <a:xfrm>
            <a:off x="6159293" y="1850150"/>
            <a:ext cx="227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2" name="Google Shape;312;p16"/>
          <p:cNvSpPr txBox="1"/>
          <p:nvPr>
            <p:ph idx="6" type="ctrTitle"/>
          </p:nvPr>
        </p:nvSpPr>
        <p:spPr>
          <a:xfrm>
            <a:off x="1372263"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13" name="Google Shape;313;p16"/>
          <p:cNvSpPr txBox="1"/>
          <p:nvPr>
            <p:ph idx="7" type="subTitle"/>
          </p:nvPr>
        </p:nvSpPr>
        <p:spPr>
          <a:xfrm>
            <a:off x="720663" y="3627227"/>
            <a:ext cx="2200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4" name="Google Shape;314;p16"/>
          <p:cNvSpPr txBox="1"/>
          <p:nvPr>
            <p:ph idx="8" type="ctrTitle"/>
          </p:nvPr>
        </p:nvSpPr>
        <p:spPr>
          <a:xfrm>
            <a:off x="4114565"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5" name="Google Shape;315;p16"/>
          <p:cNvSpPr txBox="1"/>
          <p:nvPr>
            <p:ph idx="9" type="subTitle"/>
          </p:nvPr>
        </p:nvSpPr>
        <p:spPr>
          <a:xfrm>
            <a:off x="3527918" y="3627227"/>
            <a:ext cx="20706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6" name="Google Shape;316;p16"/>
          <p:cNvSpPr txBox="1"/>
          <p:nvPr>
            <p:ph idx="13" type="ctrTitle"/>
          </p:nvPr>
        </p:nvSpPr>
        <p:spPr>
          <a:xfrm>
            <a:off x="6845991" y="3235225"/>
            <a:ext cx="897300" cy="426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Fira Sans Condensed Medium"/>
              <a:buNone/>
              <a:defRPr sz="2400">
                <a:solidFill>
                  <a:schemeClr val="lt2"/>
                </a:solidFill>
              </a:defRPr>
            </a:lvl1pPr>
            <a:lvl2pPr lvl="1"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chemeClr val="accent1"/>
              </a:buClr>
              <a:buSzPts val="1800"/>
              <a:buFont typeface="Fira Sans Condensed Medium"/>
              <a:buNone/>
              <a:defRPr sz="1800">
                <a:solidFill>
                  <a:schemeClr val="accent1"/>
                </a:solidFill>
                <a:latin typeface="Fira Sans Condensed Medium"/>
                <a:ea typeface="Fira Sans Condensed Medium"/>
                <a:cs typeface="Fira Sans Condensed Medium"/>
                <a:sym typeface="Fira Sans Condensed Medium"/>
              </a:defRPr>
            </a:lvl9pPr>
          </a:lstStyle>
          <a:p/>
        </p:txBody>
      </p:sp>
      <p:sp>
        <p:nvSpPr>
          <p:cNvPr id="317" name="Google Shape;317;p16"/>
          <p:cNvSpPr txBox="1"/>
          <p:nvPr>
            <p:ph idx="14" type="subTitle"/>
          </p:nvPr>
        </p:nvSpPr>
        <p:spPr>
          <a:xfrm>
            <a:off x="6159293" y="3627227"/>
            <a:ext cx="227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8" name="Google Shape;318;p16"/>
          <p:cNvSpPr txBox="1"/>
          <p:nvPr>
            <p:ph idx="15"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3600"/>
              <a:buNone/>
              <a:defRPr sz="3000">
                <a:solidFill>
                  <a:schemeClr val="lt2"/>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grpSp>
        <p:nvGrpSpPr>
          <p:cNvPr id="319" name="Google Shape;319;p16"/>
          <p:cNvGrpSpPr/>
          <p:nvPr/>
        </p:nvGrpSpPr>
        <p:grpSpPr>
          <a:xfrm>
            <a:off x="8" y="-3"/>
            <a:ext cx="9144000" cy="5143503"/>
            <a:chOff x="8" y="-3"/>
            <a:chExt cx="9144000" cy="5143503"/>
          </a:xfrm>
        </p:grpSpPr>
        <p:sp>
          <p:nvSpPr>
            <p:cNvPr id="320" name="Google Shape;320;p16"/>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6"/>
            <p:cNvGrpSpPr/>
            <p:nvPr/>
          </p:nvGrpSpPr>
          <p:grpSpPr>
            <a:xfrm>
              <a:off x="8" y="0"/>
              <a:ext cx="1756975" cy="1524150"/>
              <a:chOff x="1805600" y="596650"/>
              <a:chExt cx="1756975" cy="1524150"/>
            </a:xfrm>
          </p:grpSpPr>
          <p:sp>
            <p:nvSpPr>
              <p:cNvPr id="322" name="Google Shape;322;p1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6"/>
            <p:cNvGrpSpPr/>
            <p:nvPr/>
          </p:nvGrpSpPr>
          <p:grpSpPr>
            <a:xfrm rot="10800000">
              <a:off x="7387033" y="3619350"/>
              <a:ext cx="1756975" cy="1524150"/>
              <a:chOff x="1805600" y="596650"/>
              <a:chExt cx="1756975" cy="1524150"/>
            </a:xfrm>
          </p:grpSpPr>
          <p:sp>
            <p:nvSpPr>
              <p:cNvPr id="330" name="Google Shape;330;p1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16"/>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6"/>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CUSTOM_2">
    <p:spTree>
      <p:nvGrpSpPr>
        <p:cNvPr id="339" name="Shape 339"/>
        <p:cNvGrpSpPr/>
        <p:nvPr/>
      </p:nvGrpSpPr>
      <p:grpSpPr>
        <a:xfrm>
          <a:off x="0" y="0"/>
          <a:ext cx="0" cy="0"/>
          <a:chOff x="0" y="0"/>
          <a:chExt cx="0" cy="0"/>
        </a:xfrm>
      </p:grpSpPr>
      <p:grpSp>
        <p:nvGrpSpPr>
          <p:cNvPr id="340" name="Google Shape;340;p17"/>
          <p:cNvGrpSpPr/>
          <p:nvPr/>
        </p:nvGrpSpPr>
        <p:grpSpPr>
          <a:xfrm>
            <a:off x="8" y="-3"/>
            <a:ext cx="9144000" cy="5143503"/>
            <a:chOff x="8" y="-3"/>
            <a:chExt cx="9144000" cy="5143503"/>
          </a:xfrm>
        </p:grpSpPr>
        <p:sp>
          <p:nvSpPr>
            <p:cNvPr id="341" name="Google Shape;341;p17"/>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17"/>
            <p:cNvGrpSpPr/>
            <p:nvPr/>
          </p:nvGrpSpPr>
          <p:grpSpPr>
            <a:xfrm>
              <a:off x="8" y="0"/>
              <a:ext cx="1756975" cy="1524150"/>
              <a:chOff x="1805600" y="596650"/>
              <a:chExt cx="1756975" cy="1524150"/>
            </a:xfrm>
          </p:grpSpPr>
          <p:sp>
            <p:nvSpPr>
              <p:cNvPr id="343" name="Google Shape;343;p1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17"/>
            <p:cNvGrpSpPr/>
            <p:nvPr/>
          </p:nvGrpSpPr>
          <p:grpSpPr>
            <a:xfrm rot="10800000">
              <a:off x="7387033" y="3619350"/>
              <a:ext cx="1756975" cy="1524150"/>
              <a:chOff x="1805600" y="596650"/>
              <a:chExt cx="1756975" cy="1524150"/>
            </a:xfrm>
          </p:grpSpPr>
          <p:sp>
            <p:nvSpPr>
              <p:cNvPr id="351" name="Google Shape;351;p1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17"/>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17"/>
          <p:cNvSpPr txBox="1"/>
          <p:nvPr>
            <p:ph type="ctrTitle"/>
          </p:nvPr>
        </p:nvSpPr>
        <p:spPr>
          <a:xfrm>
            <a:off x="4762975"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600"/>
              <a:buNone/>
              <a:defRPr sz="3000">
                <a:solidFill>
                  <a:schemeClr val="lt2"/>
                </a:solidFill>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sp>
        <p:nvSpPr>
          <p:cNvPr id="360" name="Google Shape;360;p17"/>
          <p:cNvSpPr txBox="1"/>
          <p:nvPr>
            <p:ph idx="2" type="ctrTitle"/>
          </p:nvPr>
        </p:nvSpPr>
        <p:spPr>
          <a:xfrm>
            <a:off x="522197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1" name="Google Shape;361;p17"/>
          <p:cNvSpPr txBox="1"/>
          <p:nvPr>
            <p:ph idx="1" type="subTitle"/>
          </p:nvPr>
        </p:nvSpPr>
        <p:spPr>
          <a:xfrm>
            <a:off x="5221975" y="12468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2" name="Google Shape;362;p17"/>
          <p:cNvSpPr txBox="1"/>
          <p:nvPr>
            <p:ph idx="3" type="ctrTitle"/>
          </p:nvPr>
        </p:nvSpPr>
        <p:spPr>
          <a:xfrm>
            <a:off x="522197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3" name="Google Shape;363;p17"/>
          <p:cNvSpPr txBox="1"/>
          <p:nvPr>
            <p:ph idx="4" type="subTitle"/>
          </p:nvPr>
        </p:nvSpPr>
        <p:spPr>
          <a:xfrm>
            <a:off x="5221975" y="30432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4" name="Google Shape;364;p17"/>
          <p:cNvSpPr txBox="1"/>
          <p:nvPr>
            <p:ph idx="5" type="ctrTitle"/>
          </p:nvPr>
        </p:nvSpPr>
        <p:spPr>
          <a:xfrm>
            <a:off x="714025" y="211365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5" name="Google Shape;365;p17"/>
          <p:cNvSpPr txBox="1"/>
          <p:nvPr>
            <p:ph idx="6" type="ctrTitle"/>
          </p:nvPr>
        </p:nvSpPr>
        <p:spPr>
          <a:xfrm>
            <a:off x="714025" y="3910762"/>
            <a:ext cx="3075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lt2"/>
              </a:buClr>
              <a:buSzPts val="1800"/>
              <a:buNone/>
              <a:defRPr sz="2000">
                <a:solidFill>
                  <a:schemeClr val="lt2"/>
                </a:solidFill>
              </a:defRPr>
            </a:lvl1pPr>
            <a:lvl2pPr lvl="1"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2pPr>
            <a:lvl3pPr lvl="2"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3pPr>
            <a:lvl4pPr lvl="3"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4pPr>
            <a:lvl5pPr lvl="4"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5pPr>
            <a:lvl6pPr lvl="5"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6pPr>
            <a:lvl7pPr lvl="6"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7pPr>
            <a:lvl8pPr lvl="7"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8pPr>
            <a:lvl9pPr lvl="8" rtl="0" algn="ctr">
              <a:spcBef>
                <a:spcPts val="0"/>
              </a:spcBef>
              <a:spcAft>
                <a:spcPts val="0"/>
              </a:spcAft>
              <a:buClr>
                <a:schemeClr val="lt2"/>
              </a:buClr>
              <a:buSzPts val="1800"/>
              <a:buFont typeface="Staatliches"/>
              <a:buNone/>
              <a:defRPr sz="1800">
                <a:solidFill>
                  <a:schemeClr val="lt2"/>
                </a:solidFill>
                <a:latin typeface="Staatliches"/>
                <a:ea typeface="Staatliches"/>
                <a:cs typeface="Staatliches"/>
                <a:sym typeface="Staatliches"/>
              </a:defRPr>
            </a:lvl9pPr>
          </a:lstStyle>
          <a:p/>
        </p:txBody>
      </p:sp>
      <p:sp>
        <p:nvSpPr>
          <p:cNvPr id="366" name="Google Shape;366;p17"/>
          <p:cNvSpPr txBox="1"/>
          <p:nvPr>
            <p:ph idx="7" type="subTitle"/>
          </p:nvPr>
        </p:nvSpPr>
        <p:spPr>
          <a:xfrm>
            <a:off x="714025" y="30432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7" name="Google Shape;367;p17"/>
          <p:cNvSpPr txBox="1"/>
          <p:nvPr>
            <p:ph idx="8" type="subTitle"/>
          </p:nvPr>
        </p:nvSpPr>
        <p:spPr>
          <a:xfrm>
            <a:off x="714025" y="1246825"/>
            <a:ext cx="3207900" cy="934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1000"/>
              <a:buNone/>
              <a:defRPr sz="1400">
                <a:solidFill>
                  <a:schemeClr val="lt2"/>
                </a:solidFill>
              </a:defRPr>
            </a:lvl1pPr>
            <a:lvl2pPr lvl="1" rtl="0" algn="ctr">
              <a:lnSpc>
                <a:spcPct val="100000"/>
              </a:lnSpc>
              <a:spcBef>
                <a:spcPts val="0"/>
              </a:spcBef>
              <a:spcAft>
                <a:spcPts val="0"/>
              </a:spcAft>
              <a:buClr>
                <a:schemeClr val="lt2"/>
              </a:buClr>
              <a:buSzPts val="1000"/>
              <a:buNone/>
              <a:defRPr sz="1000">
                <a:solidFill>
                  <a:schemeClr val="lt2"/>
                </a:solidFill>
              </a:defRPr>
            </a:lvl2pPr>
            <a:lvl3pPr lvl="2" rtl="0" algn="ctr">
              <a:lnSpc>
                <a:spcPct val="100000"/>
              </a:lnSpc>
              <a:spcBef>
                <a:spcPts val="0"/>
              </a:spcBef>
              <a:spcAft>
                <a:spcPts val="0"/>
              </a:spcAft>
              <a:buClr>
                <a:schemeClr val="lt2"/>
              </a:buClr>
              <a:buSzPts val="1000"/>
              <a:buNone/>
              <a:defRPr sz="1000">
                <a:solidFill>
                  <a:schemeClr val="lt2"/>
                </a:solidFill>
              </a:defRPr>
            </a:lvl3pPr>
            <a:lvl4pPr lvl="3" rtl="0" algn="ctr">
              <a:lnSpc>
                <a:spcPct val="100000"/>
              </a:lnSpc>
              <a:spcBef>
                <a:spcPts val="0"/>
              </a:spcBef>
              <a:spcAft>
                <a:spcPts val="0"/>
              </a:spcAft>
              <a:buClr>
                <a:schemeClr val="lt2"/>
              </a:buClr>
              <a:buSzPts val="1000"/>
              <a:buNone/>
              <a:defRPr sz="1000">
                <a:solidFill>
                  <a:schemeClr val="lt2"/>
                </a:solidFill>
              </a:defRPr>
            </a:lvl4pPr>
            <a:lvl5pPr lvl="4" rtl="0" algn="ctr">
              <a:lnSpc>
                <a:spcPct val="100000"/>
              </a:lnSpc>
              <a:spcBef>
                <a:spcPts val="0"/>
              </a:spcBef>
              <a:spcAft>
                <a:spcPts val="0"/>
              </a:spcAft>
              <a:buClr>
                <a:schemeClr val="lt2"/>
              </a:buClr>
              <a:buSzPts val="1000"/>
              <a:buNone/>
              <a:defRPr sz="1000">
                <a:solidFill>
                  <a:schemeClr val="lt2"/>
                </a:solidFill>
              </a:defRPr>
            </a:lvl5pPr>
            <a:lvl6pPr lvl="5" rtl="0" algn="ctr">
              <a:lnSpc>
                <a:spcPct val="100000"/>
              </a:lnSpc>
              <a:spcBef>
                <a:spcPts val="0"/>
              </a:spcBef>
              <a:spcAft>
                <a:spcPts val="0"/>
              </a:spcAft>
              <a:buClr>
                <a:schemeClr val="lt2"/>
              </a:buClr>
              <a:buSzPts val="1000"/>
              <a:buNone/>
              <a:defRPr sz="1000">
                <a:solidFill>
                  <a:schemeClr val="lt2"/>
                </a:solidFill>
              </a:defRPr>
            </a:lvl6pPr>
            <a:lvl7pPr lvl="6" rtl="0" algn="ctr">
              <a:lnSpc>
                <a:spcPct val="100000"/>
              </a:lnSpc>
              <a:spcBef>
                <a:spcPts val="0"/>
              </a:spcBef>
              <a:spcAft>
                <a:spcPts val="0"/>
              </a:spcAft>
              <a:buClr>
                <a:schemeClr val="lt2"/>
              </a:buClr>
              <a:buSzPts val="1000"/>
              <a:buNone/>
              <a:defRPr sz="1000">
                <a:solidFill>
                  <a:schemeClr val="lt2"/>
                </a:solidFill>
              </a:defRPr>
            </a:lvl7pPr>
            <a:lvl8pPr lvl="7" rtl="0" algn="ctr">
              <a:lnSpc>
                <a:spcPct val="100000"/>
              </a:lnSpc>
              <a:spcBef>
                <a:spcPts val="0"/>
              </a:spcBef>
              <a:spcAft>
                <a:spcPts val="0"/>
              </a:spcAft>
              <a:buClr>
                <a:schemeClr val="lt2"/>
              </a:buClr>
              <a:buSzPts val="1000"/>
              <a:buNone/>
              <a:defRPr sz="1000">
                <a:solidFill>
                  <a:schemeClr val="lt2"/>
                </a:solidFill>
              </a:defRPr>
            </a:lvl8pPr>
            <a:lvl9pPr lvl="8" rtl="0" algn="ctr">
              <a:lnSpc>
                <a:spcPct val="100000"/>
              </a:lnSpc>
              <a:spcBef>
                <a:spcPts val="0"/>
              </a:spcBef>
              <a:spcAft>
                <a:spcPts val="0"/>
              </a:spcAft>
              <a:buClr>
                <a:schemeClr val="lt2"/>
              </a:buClr>
              <a:buSzPts val="1000"/>
              <a:buNone/>
              <a:defRPr sz="1000">
                <a:solidFill>
                  <a:schemeClr val="lt2"/>
                </a:solidFill>
              </a:defRPr>
            </a:lvl9pPr>
          </a:lstStyle>
          <a:p/>
        </p:txBody>
      </p:sp>
      <p:sp>
        <p:nvSpPr>
          <p:cNvPr id="368" name="Google Shape;368;p17"/>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p:cSld name="CUSTOM_2_1">
    <p:spTree>
      <p:nvGrpSpPr>
        <p:cNvPr id="369" name="Shape 369"/>
        <p:cNvGrpSpPr/>
        <p:nvPr/>
      </p:nvGrpSpPr>
      <p:grpSpPr>
        <a:xfrm>
          <a:off x="0" y="0"/>
          <a:ext cx="0" cy="0"/>
          <a:chOff x="0" y="0"/>
          <a:chExt cx="0" cy="0"/>
        </a:xfrm>
      </p:grpSpPr>
      <p:sp>
        <p:nvSpPr>
          <p:cNvPr id="370" name="Google Shape;370;p18"/>
          <p:cNvSpPr txBox="1"/>
          <p:nvPr>
            <p:ph type="ctrTitle"/>
          </p:nvPr>
        </p:nvSpPr>
        <p:spPr>
          <a:xfrm flipH="1">
            <a:off x="1995811" y="1738934"/>
            <a:ext cx="1921500" cy="11154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400">
                <a:solidFill>
                  <a:schemeClr val="lt2"/>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71" name="Google Shape;371;p18"/>
          <p:cNvSpPr txBox="1"/>
          <p:nvPr>
            <p:ph idx="1" type="subTitle"/>
          </p:nvPr>
        </p:nvSpPr>
        <p:spPr>
          <a:xfrm flipH="1">
            <a:off x="1195111" y="2963884"/>
            <a:ext cx="2722200" cy="785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72" name="Google Shape;372;p18"/>
          <p:cNvSpPr txBox="1"/>
          <p:nvPr>
            <p:ph idx="2"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600"/>
              <a:buNone/>
              <a:defRPr sz="3000">
                <a:solidFill>
                  <a:schemeClr val="lt2"/>
                </a:solidFill>
                <a:latin typeface="Anton"/>
                <a:ea typeface="Anton"/>
                <a:cs typeface="Anton"/>
                <a:sym typeface="Anton"/>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grpSp>
        <p:nvGrpSpPr>
          <p:cNvPr id="373" name="Google Shape;373;p18"/>
          <p:cNvGrpSpPr/>
          <p:nvPr/>
        </p:nvGrpSpPr>
        <p:grpSpPr>
          <a:xfrm>
            <a:off x="8" y="0"/>
            <a:ext cx="8802242" cy="5143500"/>
            <a:chOff x="8" y="0"/>
            <a:chExt cx="8802242" cy="5143500"/>
          </a:xfrm>
        </p:grpSpPr>
        <p:sp>
          <p:nvSpPr>
            <p:cNvPr id="374" name="Google Shape;374;p18"/>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18"/>
            <p:cNvGrpSpPr/>
            <p:nvPr/>
          </p:nvGrpSpPr>
          <p:grpSpPr>
            <a:xfrm>
              <a:off x="8" y="0"/>
              <a:ext cx="1756975" cy="1524150"/>
              <a:chOff x="1805600" y="596650"/>
              <a:chExt cx="1756975" cy="1524150"/>
            </a:xfrm>
          </p:grpSpPr>
          <p:sp>
            <p:nvSpPr>
              <p:cNvPr id="376" name="Google Shape;376;p1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8"/>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18"/>
            <p:cNvGrpSpPr/>
            <p:nvPr/>
          </p:nvGrpSpPr>
          <p:grpSpPr>
            <a:xfrm>
              <a:off x="7627908" y="3111300"/>
              <a:ext cx="1171800" cy="2032200"/>
              <a:chOff x="5328583" y="229200"/>
              <a:chExt cx="1171800" cy="2032200"/>
            </a:xfrm>
          </p:grpSpPr>
          <p:sp>
            <p:nvSpPr>
              <p:cNvPr id="387" name="Google Shape;387;p18"/>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2" name="Google Shape;392;p18"/>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1">
  <p:cSld name="CUSTOM_2_1_1">
    <p:spTree>
      <p:nvGrpSpPr>
        <p:cNvPr id="393" name="Shape 393"/>
        <p:cNvGrpSpPr/>
        <p:nvPr/>
      </p:nvGrpSpPr>
      <p:grpSpPr>
        <a:xfrm>
          <a:off x="0" y="0"/>
          <a:ext cx="0" cy="0"/>
          <a:chOff x="0" y="0"/>
          <a:chExt cx="0" cy="0"/>
        </a:xfrm>
      </p:grpSpPr>
      <p:grpSp>
        <p:nvGrpSpPr>
          <p:cNvPr id="394" name="Google Shape;394;p19"/>
          <p:cNvGrpSpPr/>
          <p:nvPr/>
        </p:nvGrpSpPr>
        <p:grpSpPr>
          <a:xfrm>
            <a:off x="8" y="-3"/>
            <a:ext cx="8802242" cy="5143503"/>
            <a:chOff x="8" y="-3"/>
            <a:chExt cx="8802242" cy="5143503"/>
          </a:xfrm>
        </p:grpSpPr>
        <p:sp>
          <p:nvSpPr>
            <p:cNvPr id="395" name="Google Shape;395;p19"/>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19"/>
            <p:cNvGrpSpPr/>
            <p:nvPr/>
          </p:nvGrpSpPr>
          <p:grpSpPr>
            <a:xfrm>
              <a:off x="8" y="0"/>
              <a:ext cx="1756975" cy="1524150"/>
              <a:chOff x="1805600" y="596650"/>
              <a:chExt cx="1756975" cy="1524150"/>
            </a:xfrm>
          </p:grpSpPr>
          <p:sp>
            <p:nvSpPr>
              <p:cNvPr id="397" name="Google Shape;397;p19"/>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19"/>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7627908" y="4635450"/>
              <a:ext cx="1171800" cy="508050"/>
              <a:chOff x="5328583" y="1753350"/>
              <a:chExt cx="1171800" cy="508050"/>
            </a:xfrm>
          </p:grpSpPr>
          <p:sp>
            <p:nvSpPr>
              <p:cNvPr id="407" name="Google Shape;407;p19"/>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9" name="Google Shape;409;p19"/>
          <p:cNvSpPr txBox="1"/>
          <p:nvPr>
            <p:ph type="ctrTitle"/>
          </p:nvPr>
        </p:nvSpPr>
        <p:spPr>
          <a:xfrm>
            <a:off x="4843563" y="1736635"/>
            <a:ext cx="1921500" cy="11154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400">
                <a:solidFill>
                  <a:schemeClr val="lt2"/>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410" name="Google Shape;410;p19"/>
          <p:cNvSpPr txBox="1"/>
          <p:nvPr>
            <p:ph idx="1" type="subTitle"/>
          </p:nvPr>
        </p:nvSpPr>
        <p:spPr>
          <a:xfrm>
            <a:off x="4843563" y="2961585"/>
            <a:ext cx="27222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11" name="Google Shape;411;p19"/>
          <p:cNvSpPr txBox="1"/>
          <p:nvPr>
            <p:ph idx="2" type="ctrTitle"/>
          </p:nvPr>
        </p:nvSpPr>
        <p:spPr>
          <a:xfrm flipH="1">
            <a:off x="4763075"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2"/>
              </a:buClr>
              <a:buSzPts val="3600"/>
              <a:buNone/>
              <a:defRPr sz="3000">
                <a:latin typeface="Anton"/>
                <a:ea typeface="Anton"/>
                <a:cs typeface="Anton"/>
                <a:sym typeface="Anton"/>
              </a:defRPr>
            </a:lvl1pPr>
            <a:lvl2pPr lvl="1" rtl="0" algn="r">
              <a:spcBef>
                <a:spcPts val="0"/>
              </a:spcBef>
              <a:spcAft>
                <a:spcPts val="0"/>
              </a:spcAft>
              <a:buClr>
                <a:schemeClr val="lt2"/>
              </a:buClr>
              <a:buSzPts val="1800"/>
              <a:buNone/>
              <a:defRPr sz="1800">
                <a:solidFill>
                  <a:schemeClr val="lt2"/>
                </a:solidFill>
              </a:defRPr>
            </a:lvl2pPr>
            <a:lvl3pPr lvl="2" rtl="0" algn="r">
              <a:spcBef>
                <a:spcPts val="0"/>
              </a:spcBef>
              <a:spcAft>
                <a:spcPts val="0"/>
              </a:spcAft>
              <a:buClr>
                <a:schemeClr val="lt2"/>
              </a:buClr>
              <a:buSzPts val="1800"/>
              <a:buNone/>
              <a:defRPr sz="1800">
                <a:solidFill>
                  <a:schemeClr val="lt2"/>
                </a:solidFill>
              </a:defRPr>
            </a:lvl3pPr>
            <a:lvl4pPr lvl="3" rtl="0" algn="r">
              <a:spcBef>
                <a:spcPts val="0"/>
              </a:spcBef>
              <a:spcAft>
                <a:spcPts val="0"/>
              </a:spcAft>
              <a:buClr>
                <a:schemeClr val="lt2"/>
              </a:buClr>
              <a:buSzPts val="1800"/>
              <a:buNone/>
              <a:defRPr sz="1800">
                <a:solidFill>
                  <a:schemeClr val="lt2"/>
                </a:solidFill>
              </a:defRPr>
            </a:lvl4pPr>
            <a:lvl5pPr lvl="4" rtl="0" algn="r">
              <a:spcBef>
                <a:spcPts val="0"/>
              </a:spcBef>
              <a:spcAft>
                <a:spcPts val="0"/>
              </a:spcAft>
              <a:buClr>
                <a:schemeClr val="lt2"/>
              </a:buClr>
              <a:buSzPts val="1800"/>
              <a:buNone/>
              <a:defRPr sz="1800">
                <a:solidFill>
                  <a:schemeClr val="lt2"/>
                </a:solidFill>
              </a:defRPr>
            </a:lvl5pPr>
            <a:lvl6pPr lvl="5" rtl="0" algn="r">
              <a:spcBef>
                <a:spcPts val="0"/>
              </a:spcBef>
              <a:spcAft>
                <a:spcPts val="0"/>
              </a:spcAft>
              <a:buClr>
                <a:schemeClr val="lt2"/>
              </a:buClr>
              <a:buSzPts val="1800"/>
              <a:buNone/>
              <a:defRPr sz="1800">
                <a:solidFill>
                  <a:schemeClr val="lt2"/>
                </a:solidFill>
              </a:defRPr>
            </a:lvl6pPr>
            <a:lvl7pPr lvl="6" rtl="0" algn="r">
              <a:spcBef>
                <a:spcPts val="0"/>
              </a:spcBef>
              <a:spcAft>
                <a:spcPts val="0"/>
              </a:spcAft>
              <a:buClr>
                <a:schemeClr val="lt2"/>
              </a:buClr>
              <a:buSzPts val="1800"/>
              <a:buNone/>
              <a:defRPr sz="1800">
                <a:solidFill>
                  <a:schemeClr val="lt2"/>
                </a:solidFill>
              </a:defRPr>
            </a:lvl7pPr>
            <a:lvl8pPr lvl="7" rtl="0" algn="r">
              <a:spcBef>
                <a:spcPts val="0"/>
              </a:spcBef>
              <a:spcAft>
                <a:spcPts val="0"/>
              </a:spcAft>
              <a:buClr>
                <a:schemeClr val="lt2"/>
              </a:buClr>
              <a:buSzPts val="1800"/>
              <a:buNone/>
              <a:defRPr sz="1800">
                <a:solidFill>
                  <a:schemeClr val="lt2"/>
                </a:solidFill>
              </a:defRPr>
            </a:lvl8pPr>
            <a:lvl9pPr lvl="8" rtl="0" algn="r">
              <a:spcBef>
                <a:spcPts val="0"/>
              </a:spcBef>
              <a:spcAft>
                <a:spcPts val="0"/>
              </a:spcAft>
              <a:buClr>
                <a:schemeClr val="lt2"/>
              </a:buClr>
              <a:buSzPts val="1800"/>
              <a:buNone/>
              <a:defRPr sz="1800">
                <a:solidFill>
                  <a:schemeClr val="lt2"/>
                </a:solidFill>
              </a:defRPr>
            </a:lvl9pPr>
          </a:lstStyle>
          <a:p/>
        </p:txBody>
      </p:sp>
      <p:sp>
        <p:nvSpPr>
          <p:cNvPr id="412" name="Google Shape;412;p19"/>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
    <p:spTree>
      <p:nvGrpSpPr>
        <p:cNvPr id="413" name="Shape 413"/>
        <p:cNvGrpSpPr/>
        <p:nvPr/>
      </p:nvGrpSpPr>
      <p:grpSpPr>
        <a:xfrm>
          <a:off x="0" y="0"/>
          <a:ext cx="0" cy="0"/>
          <a:chOff x="0" y="0"/>
          <a:chExt cx="0" cy="0"/>
        </a:xfrm>
      </p:grpSpPr>
      <p:sp>
        <p:nvSpPr>
          <p:cNvPr id="414" name="Google Shape;414;p20"/>
          <p:cNvSpPr txBox="1"/>
          <p:nvPr/>
        </p:nvSpPr>
        <p:spPr>
          <a:xfrm>
            <a:off x="2416050" y="3795600"/>
            <a:ext cx="4311900" cy="719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rgbClr val="FFFFFF"/>
                </a:solidFill>
                <a:latin typeface="Ubuntu"/>
                <a:ea typeface="Ubuntu"/>
                <a:cs typeface="Ubuntu"/>
                <a:sym typeface="Ubuntu"/>
              </a:rPr>
              <a:t>CREDITS: This presentation template was created by </a:t>
            </a:r>
            <a:r>
              <a:rPr lang="en" sz="1000">
                <a:solidFill>
                  <a:srgbClr val="FFFFFF"/>
                </a:solidFill>
                <a:uFill>
                  <a:noFill/>
                </a:uFill>
                <a:latin typeface="Ubuntu"/>
                <a:ea typeface="Ubuntu"/>
                <a:cs typeface="Ubuntu"/>
                <a:sym typeface="Ubuntu"/>
                <a:hlinkClick r:id="rId2"/>
              </a:rPr>
              <a:t>Slidesgo</a:t>
            </a:r>
            <a:r>
              <a:rPr lang="en" sz="1000">
                <a:solidFill>
                  <a:srgbClr val="FFFFFF"/>
                </a:solidFill>
                <a:latin typeface="Ubuntu"/>
                <a:ea typeface="Ubuntu"/>
                <a:cs typeface="Ubuntu"/>
                <a:sym typeface="Ubuntu"/>
              </a:rPr>
              <a:t>, including icons by </a:t>
            </a:r>
            <a:r>
              <a:rPr lang="en" sz="1000">
                <a:solidFill>
                  <a:srgbClr val="FFFFFF"/>
                </a:solidFill>
                <a:uFill>
                  <a:noFill/>
                </a:uFill>
                <a:latin typeface="Ubuntu"/>
                <a:ea typeface="Ubuntu"/>
                <a:cs typeface="Ubuntu"/>
                <a:sym typeface="Ubuntu"/>
                <a:hlinkClick r:id="rId3"/>
              </a:rPr>
              <a:t>Flaticon</a:t>
            </a:r>
            <a:r>
              <a:rPr lang="en" sz="1000">
                <a:solidFill>
                  <a:srgbClr val="FFFFFF"/>
                </a:solidFill>
                <a:latin typeface="Ubuntu"/>
                <a:ea typeface="Ubuntu"/>
                <a:cs typeface="Ubuntu"/>
                <a:sym typeface="Ubuntu"/>
              </a:rPr>
              <a:t>, and infographics &amp; images by </a:t>
            </a:r>
            <a:r>
              <a:rPr lang="en" sz="1000">
                <a:solidFill>
                  <a:srgbClr val="FFFFFF"/>
                </a:solidFill>
                <a:uFill>
                  <a:noFill/>
                </a:uFill>
                <a:latin typeface="Ubuntu"/>
                <a:ea typeface="Ubuntu"/>
                <a:cs typeface="Ubuntu"/>
                <a:sym typeface="Ubuntu"/>
                <a:hlinkClick r:id="rId4"/>
              </a:rPr>
              <a:t>Freepik</a:t>
            </a:r>
            <a:endParaRPr sz="1000">
              <a:solidFill>
                <a:srgbClr val="FFFFFF"/>
              </a:solidFill>
              <a:latin typeface="Ubuntu"/>
              <a:ea typeface="Ubuntu"/>
              <a:cs typeface="Ubuntu"/>
              <a:sym typeface="Ubuntu"/>
            </a:endParaRPr>
          </a:p>
        </p:txBody>
      </p:sp>
      <p:grpSp>
        <p:nvGrpSpPr>
          <p:cNvPr id="415" name="Google Shape;415;p20"/>
          <p:cNvGrpSpPr/>
          <p:nvPr/>
        </p:nvGrpSpPr>
        <p:grpSpPr>
          <a:xfrm>
            <a:off x="8" y="-3"/>
            <a:ext cx="8802242" cy="5143503"/>
            <a:chOff x="8" y="-3"/>
            <a:chExt cx="8802242" cy="5143503"/>
          </a:xfrm>
        </p:grpSpPr>
        <p:sp>
          <p:nvSpPr>
            <p:cNvPr id="416" name="Google Shape;416;p20"/>
            <p:cNvSpPr/>
            <p:nvPr/>
          </p:nvSpPr>
          <p:spPr>
            <a:xfrm rot="-5400000">
              <a:off x="4755757"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0"/>
            <p:cNvGrpSpPr/>
            <p:nvPr/>
          </p:nvGrpSpPr>
          <p:grpSpPr>
            <a:xfrm>
              <a:off x="8" y="0"/>
              <a:ext cx="1756975" cy="1524150"/>
              <a:chOff x="1805600" y="596650"/>
              <a:chExt cx="1756975" cy="1524150"/>
            </a:xfrm>
          </p:grpSpPr>
          <p:sp>
            <p:nvSpPr>
              <p:cNvPr id="419" name="Google Shape;419;p2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26848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 name="Google Shape;426;p20"/>
            <p:cNvSpPr/>
            <p:nvPr/>
          </p:nvSpPr>
          <p:spPr>
            <a:xfrm>
              <a:off x="8215600" y="63177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1290675" y="4164125"/>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0"/>
            <p:cNvGrpSpPr/>
            <p:nvPr/>
          </p:nvGrpSpPr>
          <p:grpSpPr>
            <a:xfrm>
              <a:off x="7627908" y="3111300"/>
              <a:ext cx="1171800" cy="2032200"/>
              <a:chOff x="5328583" y="229200"/>
              <a:chExt cx="1171800" cy="2032200"/>
            </a:xfrm>
          </p:grpSpPr>
          <p:sp>
            <p:nvSpPr>
              <p:cNvPr id="429" name="Google Shape;429;p20"/>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20"/>
            <p:cNvSpPr/>
            <p:nvPr/>
          </p:nvSpPr>
          <p:spPr>
            <a:xfrm>
              <a:off x="5471650" y="1855450"/>
              <a:ext cx="518247" cy="448811"/>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0"/>
          <p:cNvSpPr txBox="1"/>
          <p:nvPr>
            <p:ph type="ctrTitle"/>
          </p:nvPr>
        </p:nvSpPr>
        <p:spPr>
          <a:xfrm>
            <a:off x="2096375" y="1320263"/>
            <a:ext cx="4951200" cy="125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36" name="Google Shape;436;p20"/>
          <p:cNvSpPr txBox="1"/>
          <p:nvPr>
            <p:ph idx="1" type="subTitle"/>
          </p:nvPr>
        </p:nvSpPr>
        <p:spPr>
          <a:xfrm>
            <a:off x="2310650" y="2056800"/>
            <a:ext cx="4522800" cy="137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600">
                <a:latin typeface="Ubuntu Light"/>
                <a:ea typeface="Ubuntu Light"/>
                <a:cs typeface="Ubuntu Light"/>
                <a:sym typeface="Ubuntu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20"/>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3" name="Shape 33"/>
        <p:cNvGrpSpPr/>
        <p:nvPr/>
      </p:nvGrpSpPr>
      <p:grpSpPr>
        <a:xfrm>
          <a:off x="0" y="0"/>
          <a:ext cx="0" cy="0"/>
          <a:chOff x="0" y="0"/>
          <a:chExt cx="0" cy="0"/>
        </a:xfrm>
      </p:grpSpPr>
      <p:sp>
        <p:nvSpPr>
          <p:cNvPr id="34" name="Google Shape;34;p3"/>
          <p:cNvSpPr txBox="1"/>
          <p:nvPr>
            <p:ph type="ctrTitle"/>
          </p:nvPr>
        </p:nvSpPr>
        <p:spPr>
          <a:xfrm>
            <a:off x="714025" y="1871370"/>
            <a:ext cx="5098800" cy="11490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sz="7200">
                <a:solidFill>
                  <a:schemeClr val="lt2"/>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35" name="Google Shape;35;p3"/>
          <p:cNvSpPr txBox="1"/>
          <p:nvPr>
            <p:ph idx="1" type="subTitle"/>
          </p:nvPr>
        </p:nvSpPr>
        <p:spPr>
          <a:xfrm>
            <a:off x="714025" y="2963170"/>
            <a:ext cx="2873100" cy="5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36" name="Google Shape;36;p3"/>
          <p:cNvSpPr txBox="1"/>
          <p:nvPr>
            <p:ph hasCustomPrompt="1" idx="2" type="title"/>
          </p:nvPr>
        </p:nvSpPr>
        <p:spPr>
          <a:xfrm>
            <a:off x="714025" y="3679312"/>
            <a:ext cx="1982100" cy="13179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7200">
                <a:solidFill>
                  <a:schemeClr val="l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7" name="Google Shape;37;p3"/>
          <p:cNvGrpSpPr/>
          <p:nvPr/>
        </p:nvGrpSpPr>
        <p:grpSpPr>
          <a:xfrm>
            <a:off x="-2" y="16"/>
            <a:ext cx="1934254" cy="1677937"/>
            <a:chOff x="1805600" y="596650"/>
            <a:chExt cx="1756975" cy="1524150"/>
          </a:xfrm>
        </p:grpSpPr>
        <p:sp>
          <p:nvSpPr>
            <p:cNvPr id="38" name="Google Shape;38;p3"/>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2696119" y="4584199"/>
            <a:ext cx="645843" cy="559312"/>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ist">
  <p:cSld name="CUSTOM_4">
    <p:spTree>
      <p:nvGrpSpPr>
        <p:cNvPr id="438" name="Shape 438"/>
        <p:cNvGrpSpPr/>
        <p:nvPr/>
      </p:nvGrpSpPr>
      <p:grpSpPr>
        <a:xfrm>
          <a:off x="0" y="0"/>
          <a:ext cx="0" cy="0"/>
          <a:chOff x="0" y="0"/>
          <a:chExt cx="0" cy="0"/>
        </a:xfrm>
      </p:grpSpPr>
      <p:grpSp>
        <p:nvGrpSpPr>
          <p:cNvPr id="439" name="Google Shape;439;p21"/>
          <p:cNvGrpSpPr/>
          <p:nvPr/>
        </p:nvGrpSpPr>
        <p:grpSpPr>
          <a:xfrm>
            <a:off x="8" y="-3"/>
            <a:ext cx="9144000" cy="5143503"/>
            <a:chOff x="8" y="-3"/>
            <a:chExt cx="9144000" cy="5143503"/>
          </a:xfrm>
        </p:grpSpPr>
        <p:sp>
          <p:nvSpPr>
            <p:cNvPr id="440" name="Google Shape;440;p21"/>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21"/>
            <p:cNvGrpSpPr/>
            <p:nvPr/>
          </p:nvGrpSpPr>
          <p:grpSpPr>
            <a:xfrm>
              <a:off x="8" y="0"/>
              <a:ext cx="1756975" cy="1524150"/>
              <a:chOff x="1805600" y="596650"/>
              <a:chExt cx="1756975" cy="1524150"/>
            </a:xfrm>
          </p:grpSpPr>
          <p:sp>
            <p:nvSpPr>
              <p:cNvPr id="442" name="Google Shape;442;p2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1"/>
            <p:cNvGrpSpPr/>
            <p:nvPr/>
          </p:nvGrpSpPr>
          <p:grpSpPr>
            <a:xfrm rot="10800000">
              <a:off x="7387033" y="3619350"/>
              <a:ext cx="1756975" cy="1524150"/>
              <a:chOff x="1805600" y="596650"/>
              <a:chExt cx="1756975" cy="1524150"/>
            </a:xfrm>
          </p:grpSpPr>
          <p:sp>
            <p:nvSpPr>
              <p:cNvPr id="450" name="Google Shape;450;p21"/>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1"/>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21"/>
          <p:cNvSpPr txBox="1"/>
          <p:nvPr>
            <p:ph idx="1" type="body"/>
          </p:nvPr>
        </p:nvSpPr>
        <p:spPr>
          <a:xfrm>
            <a:off x="714025" y="1063525"/>
            <a:ext cx="3769200" cy="3786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59" name="Google Shape;459;p21"/>
          <p:cNvSpPr txBox="1"/>
          <p:nvPr>
            <p:ph idx="2" type="body"/>
          </p:nvPr>
        </p:nvSpPr>
        <p:spPr>
          <a:xfrm>
            <a:off x="4660754" y="1628560"/>
            <a:ext cx="3769200" cy="3247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60" name="Google Shape;460;p21"/>
          <p:cNvSpPr txBox="1"/>
          <p:nvPr>
            <p:ph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3600"/>
              <a:buNone/>
              <a:defRPr sz="3000">
                <a:solidFill>
                  <a:srgbClr val="FFFFFF"/>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61" name="Google Shape;461;p21"/>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5">
    <p:spTree>
      <p:nvGrpSpPr>
        <p:cNvPr id="462" name="Shape 462"/>
        <p:cNvGrpSpPr/>
        <p:nvPr/>
      </p:nvGrpSpPr>
      <p:grpSpPr>
        <a:xfrm>
          <a:off x="0" y="0"/>
          <a:ext cx="0" cy="0"/>
          <a:chOff x="0" y="0"/>
          <a:chExt cx="0" cy="0"/>
        </a:xfrm>
      </p:grpSpPr>
      <p:grpSp>
        <p:nvGrpSpPr>
          <p:cNvPr id="463" name="Google Shape;463;p22"/>
          <p:cNvGrpSpPr/>
          <p:nvPr/>
        </p:nvGrpSpPr>
        <p:grpSpPr>
          <a:xfrm>
            <a:off x="8" y="-3"/>
            <a:ext cx="9144000" cy="5143503"/>
            <a:chOff x="8" y="-3"/>
            <a:chExt cx="9144000" cy="5143503"/>
          </a:xfrm>
        </p:grpSpPr>
        <p:sp>
          <p:nvSpPr>
            <p:cNvPr id="464" name="Google Shape;464;p22"/>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22"/>
            <p:cNvGrpSpPr/>
            <p:nvPr/>
          </p:nvGrpSpPr>
          <p:grpSpPr>
            <a:xfrm>
              <a:off x="8" y="0"/>
              <a:ext cx="1756975" cy="1524150"/>
              <a:chOff x="1805600" y="596650"/>
              <a:chExt cx="1756975" cy="1524150"/>
            </a:xfrm>
          </p:grpSpPr>
          <p:sp>
            <p:nvSpPr>
              <p:cNvPr id="466" name="Google Shape;466;p2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22"/>
            <p:cNvGrpSpPr/>
            <p:nvPr/>
          </p:nvGrpSpPr>
          <p:grpSpPr>
            <a:xfrm rot="10800000">
              <a:off x="7387033" y="3619350"/>
              <a:ext cx="1756975" cy="1524150"/>
              <a:chOff x="1805600" y="596650"/>
              <a:chExt cx="1756975" cy="1524150"/>
            </a:xfrm>
          </p:grpSpPr>
          <p:sp>
            <p:nvSpPr>
              <p:cNvPr id="474" name="Google Shape;474;p22"/>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2"/>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22"/>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CUSTOM_5_1">
    <p:spTree>
      <p:nvGrpSpPr>
        <p:cNvPr id="483" name="Shape 483"/>
        <p:cNvGrpSpPr/>
        <p:nvPr/>
      </p:nvGrpSpPr>
      <p:grpSpPr>
        <a:xfrm>
          <a:off x="0" y="0"/>
          <a:ext cx="0" cy="0"/>
          <a:chOff x="0" y="0"/>
          <a:chExt cx="0" cy="0"/>
        </a:xfrm>
      </p:grpSpPr>
      <p:sp>
        <p:nvSpPr>
          <p:cNvPr id="484" name="Google Shape;484;p23"/>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5" name="Shape 485"/>
        <p:cNvGrpSpPr/>
        <p:nvPr/>
      </p:nvGrpSpPr>
      <p:grpSpPr>
        <a:xfrm>
          <a:off x="0" y="0"/>
          <a:ext cx="0" cy="0"/>
          <a:chOff x="0" y="0"/>
          <a:chExt cx="0" cy="0"/>
        </a:xfrm>
      </p:grpSpPr>
      <p:sp>
        <p:nvSpPr>
          <p:cNvPr id="486" name="Google Shape;486;p2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7" name="Shape 47"/>
        <p:cNvGrpSpPr/>
        <p:nvPr/>
      </p:nvGrpSpPr>
      <p:grpSpPr>
        <a:xfrm>
          <a:off x="0" y="0"/>
          <a:ext cx="0" cy="0"/>
          <a:chOff x="0" y="0"/>
          <a:chExt cx="0" cy="0"/>
        </a:xfrm>
      </p:grpSpPr>
      <p:grpSp>
        <p:nvGrpSpPr>
          <p:cNvPr id="48" name="Google Shape;48;p4"/>
          <p:cNvGrpSpPr/>
          <p:nvPr/>
        </p:nvGrpSpPr>
        <p:grpSpPr>
          <a:xfrm>
            <a:off x="8" y="0"/>
            <a:ext cx="9143993" cy="5143512"/>
            <a:chOff x="8" y="0"/>
            <a:chExt cx="9143993" cy="5143512"/>
          </a:xfrm>
        </p:grpSpPr>
        <p:sp>
          <p:nvSpPr>
            <p:cNvPr id="49" name="Google Shape;49;p4"/>
            <p:cNvSpPr/>
            <p:nvPr/>
          </p:nvSpPr>
          <p:spPr>
            <a:xfrm rot="5400000">
              <a:off x="975761" y="186623"/>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4"/>
            <p:cNvGrpSpPr/>
            <p:nvPr/>
          </p:nvGrpSpPr>
          <p:grpSpPr>
            <a:xfrm>
              <a:off x="8" y="0"/>
              <a:ext cx="1756975" cy="1524150"/>
              <a:chOff x="1805600" y="596650"/>
              <a:chExt cx="1756975" cy="1524150"/>
            </a:xfrm>
          </p:grpSpPr>
          <p:sp>
            <p:nvSpPr>
              <p:cNvPr id="51" name="Google Shape;51;p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 name="Google Shape;58;p4"/>
            <p:cNvSpPr/>
            <p:nvPr/>
          </p:nvSpPr>
          <p:spPr>
            <a:xfrm rot="-5400000">
              <a:off x="5384759" y="2546648"/>
              <a:ext cx="2783487" cy="2410241"/>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4"/>
            <p:cNvGrpSpPr/>
            <p:nvPr/>
          </p:nvGrpSpPr>
          <p:grpSpPr>
            <a:xfrm rot="10800000">
              <a:off x="7387025" y="3619362"/>
              <a:ext cx="1756975" cy="1524150"/>
              <a:chOff x="1805600" y="596650"/>
              <a:chExt cx="1756975" cy="1524150"/>
            </a:xfrm>
          </p:grpSpPr>
          <p:sp>
            <p:nvSpPr>
              <p:cNvPr id="60" name="Google Shape;60;p4"/>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 name="Google Shape;67;p4"/>
          <p:cNvSpPr txBox="1"/>
          <p:nvPr>
            <p:ph idx="1" type="body"/>
          </p:nvPr>
        </p:nvSpPr>
        <p:spPr>
          <a:xfrm>
            <a:off x="2385675" y="3128975"/>
            <a:ext cx="4372800" cy="17358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sz="1600">
                <a:solidFill>
                  <a:schemeClr val="lt2"/>
                </a:solidFill>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8" name="Google Shape;68;p4"/>
          <p:cNvSpPr txBox="1"/>
          <p:nvPr>
            <p:ph type="ctrTitle"/>
          </p:nvPr>
        </p:nvSpPr>
        <p:spPr>
          <a:xfrm>
            <a:off x="2427150" y="649275"/>
            <a:ext cx="4289700" cy="2134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600"/>
              <a:buNone/>
              <a:defRPr sz="7200">
                <a:solidFill>
                  <a:schemeClr val="lt2"/>
                </a:solidFill>
              </a:defRPr>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9" name="Google Shape;69;p4"/>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0" name="Shape 70"/>
        <p:cNvGrpSpPr/>
        <p:nvPr/>
      </p:nvGrpSpPr>
      <p:grpSpPr>
        <a:xfrm>
          <a:off x="0" y="0"/>
          <a:ext cx="0" cy="0"/>
          <a:chOff x="0" y="0"/>
          <a:chExt cx="0" cy="0"/>
        </a:xfrm>
      </p:grpSpPr>
      <p:sp>
        <p:nvSpPr>
          <p:cNvPr id="71" name="Google Shape;71;p5"/>
          <p:cNvSpPr txBox="1"/>
          <p:nvPr>
            <p:ph type="ctrTitle"/>
          </p:nvPr>
        </p:nvSpPr>
        <p:spPr>
          <a:xfrm>
            <a:off x="5097625" y="2296289"/>
            <a:ext cx="1497900" cy="507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2" name="Google Shape;72;p5"/>
          <p:cNvSpPr txBox="1"/>
          <p:nvPr>
            <p:ph idx="1" type="subTitle"/>
          </p:nvPr>
        </p:nvSpPr>
        <p:spPr>
          <a:xfrm>
            <a:off x="904187" y="2372275"/>
            <a:ext cx="3142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3" name="Google Shape;73;p5"/>
          <p:cNvSpPr txBox="1"/>
          <p:nvPr>
            <p:ph idx="2" type="subTitle"/>
          </p:nvPr>
        </p:nvSpPr>
        <p:spPr>
          <a:xfrm>
            <a:off x="5097613" y="3555794"/>
            <a:ext cx="3142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solidFill>
                  <a:schemeClr val="lt2"/>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74" name="Google Shape;74;p5"/>
          <p:cNvSpPr txBox="1"/>
          <p:nvPr>
            <p:ph idx="3"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75" name="Google Shape;75;p5"/>
          <p:cNvSpPr txBox="1"/>
          <p:nvPr>
            <p:ph idx="4" type="ctrTitle"/>
          </p:nvPr>
        </p:nvSpPr>
        <p:spPr>
          <a:xfrm>
            <a:off x="2548475" y="1147689"/>
            <a:ext cx="1497900" cy="4302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2"/>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76" name="Google Shape;76;p5"/>
          <p:cNvSpPr/>
          <p:nvPr/>
        </p:nvSpPr>
        <p:spPr>
          <a:xfrm rot="5400000">
            <a:off x="-229515" y="229516"/>
            <a:ext cx="3423230" cy="2964198"/>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rot="-5400000">
            <a:off x="6423196" y="2422699"/>
            <a:ext cx="2916334" cy="2525273"/>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5"/>
          <p:cNvGrpSpPr/>
          <p:nvPr/>
        </p:nvGrpSpPr>
        <p:grpSpPr>
          <a:xfrm>
            <a:off x="585183" y="0"/>
            <a:ext cx="1171800" cy="508050"/>
            <a:chOff x="2390775" y="596650"/>
            <a:chExt cx="1171800" cy="508050"/>
          </a:xfrm>
        </p:grpSpPr>
        <p:sp>
          <p:nvSpPr>
            <p:cNvPr id="79" name="Google Shape;79;p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5"/>
          <p:cNvGrpSpPr/>
          <p:nvPr/>
        </p:nvGrpSpPr>
        <p:grpSpPr>
          <a:xfrm rot="10800000">
            <a:off x="7387033" y="4635450"/>
            <a:ext cx="1171800" cy="508050"/>
            <a:chOff x="2390775" y="596650"/>
            <a:chExt cx="1171800" cy="508050"/>
          </a:xfrm>
        </p:grpSpPr>
        <p:sp>
          <p:nvSpPr>
            <p:cNvPr id="82" name="Google Shape;82;p5"/>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5"/>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6"/>
          <p:cNvSpPr txBox="1"/>
          <p:nvPr>
            <p:ph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87" name="Google Shape;87;p6"/>
          <p:cNvGrpSpPr/>
          <p:nvPr/>
        </p:nvGrpSpPr>
        <p:grpSpPr>
          <a:xfrm>
            <a:off x="8" y="-3"/>
            <a:ext cx="9144000" cy="5143503"/>
            <a:chOff x="8" y="-3"/>
            <a:chExt cx="9144000" cy="5143503"/>
          </a:xfrm>
        </p:grpSpPr>
        <p:sp>
          <p:nvSpPr>
            <p:cNvPr id="88" name="Google Shape;88;p6"/>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6"/>
            <p:cNvGrpSpPr/>
            <p:nvPr/>
          </p:nvGrpSpPr>
          <p:grpSpPr>
            <a:xfrm>
              <a:off x="8" y="0"/>
              <a:ext cx="1756975" cy="1524150"/>
              <a:chOff x="1805600" y="596650"/>
              <a:chExt cx="1756975" cy="1524150"/>
            </a:xfrm>
          </p:grpSpPr>
          <p:sp>
            <p:nvSpPr>
              <p:cNvPr id="90" name="Google Shape;90;p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 name="Google Shape;97;p6"/>
            <p:cNvGrpSpPr/>
            <p:nvPr/>
          </p:nvGrpSpPr>
          <p:grpSpPr>
            <a:xfrm rot="10800000">
              <a:off x="7387033" y="3619350"/>
              <a:ext cx="1756975" cy="1524150"/>
              <a:chOff x="1805600" y="596650"/>
              <a:chExt cx="1756975" cy="1524150"/>
            </a:xfrm>
          </p:grpSpPr>
          <p:sp>
            <p:nvSpPr>
              <p:cNvPr id="98" name="Google Shape;98;p6"/>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6"/>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7" name="Shape 107"/>
        <p:cNvGrpSpPr/>
        <p:nvPr/>
      </p:nvGrpSpPr>
      <p:grpSpPr>
        <a:xfrm>
          <a:off x="0" y="0"/>
          <a:ext cx="0" cy="0"/>
          <a:chOff x="0" y="0"/>
          <a:chExt cx="0" cy="0"/>
        </a:xfrm>
      </p:grpSpPr>
      <p:grpSp>
        <p:nvGrpSpPr>
          <p:cNvPr id="108" name="Google Shape;108;p7"/>
          <p:cNvGrpSpPr/>
          <p:nvPr/>
        </p:nvGrpSpPr>
        <p:grpSpPr>
          <a:xfrm>
            <a:off x="170883" y="0"/>
            <a:ext cx="8802242" cy="5143500"/>
            <a:chOff x="170883" y="0"/>
            <a:chExt cx="8802242" cy="5143500"/>
          </a:xfrm>
        </p:grpSpPr>
        <p:sp>
          <p:nvSpPr>
            <p:cNvPr id="109" name="Google Shape;109;p7"/>
            <p:cNvSpPr/>
            <p:nvPr/>
          </p:nvSpPr>
          <p:spPr>
            <a:xfrm flipH="1" rot="5400000">
              <a:off x="472324" y="164954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7"/>
            <p:cNvGrpSpPr/>
            <p:nvPr/>
          </p:nvGrpSpPr>
          <p:grpSpPr>
            <a:xfrm flipH="1">
              <a:off x="7216150" y="0"/>
              <a:ext cx="1756975" cy="1524150"/>
              <a:chOff x="1805600" y="596650"/>
              <a:chExt cx="1756975" cy="1524150"/>
            </a:xfrm>
          </p:grpSpPr>
          <p:sp>
            <p:nvSpPr>
              <p:cNvPr id="111" name="Google Shape;111;p7"/>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7"/>
            <p:cNvSpPr/>
            <p:nvPr/>
          </p:nvSpPr>
          <p:spPr>
            <a:xfrm flipH="1">
              <a:off x="170883" y="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flipH="1">
              <a:off x="8093908" y="40735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7"/>
            <p:cNvGrpSpPr/>
            <p:nvPr/>
          </p:nvGrpSpPr>
          <p:grpSpPr>
            <a:xfrm flipH="1">
              <a:off x="173425" y="3111300"/>
              <a:ext cx="1171800" cy="2032200"/>
              <a:chOff x="5328583" y="229200"/>
              <a:chExt cx="1171800" cy="2032200"/>
            </a:xfrm>
          </p:grpSpPr>
          <p:sp>
            <p:nvSpPr>
              <p:cNvPr id="121" name="Google Shape;121;p7"/>
              <p:cNvSpPr/>
              <p:nvPr/>
            </p:nvSpPr>
            <p:spPr>
              <a:xfrm rot="10800000">
                <a:off x="5328583" y="7372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5913733" y="2292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0800000">
                <a:off x="5622633" y="12453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10800000">
                <a:off x="532858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0800000">
                <a:off x="5913733" y="17533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 name="Google Shape;126;p7"/>
          <p:cNvSpPr txBox="1"/>
          <p:nvPr>
            <p:ph idx="1" type="body"/>
          </p:nvPr>
        </p:nvSpPr>
        <p:spPr>
          <a:xfrm>
            <a:off x="866425" y="1063525"/>
            <a:ext cx="7525500" cy="3185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2"/>
              </a:buClr>
              <a:buSzPts val="1200"/>
              <a:buFont typeface="Livvic Light"/>
              <a:buChar char="●"/>
              <a:defRPr sz="1200">
                <a:solidFill>
                  <a:schemeClr val="lt2"/>
                </a:solidFill>
              </a:defRPr>
            </a:lvl1pPr>
            <a:lvl2pPr indent="-292100" lvl="1" marL="914400" rtl="0">
              <a:spcBef>
                <a:spcPts val="1600"/>
              </a:spcBef>
              <a:spcAft>
                <a:spcPts val="0"/>
              </a:spcAft>
              <a:buClr>
                <a:schemeClr val="lt2"/>
              </a:buClr>
              <a:buSzPts val="1000"/>
              <a:buFont typeface="Nunito Light"/>
              <a:buChar char="○"/>
              <a:defRPr>
                <a:solidFill>
                  <a:schemeClr val="lt2"/>
                </a:solidFill>
              </a:defRPr>
            </a:lvl2pPr>
            <a:lvl3pPr indent="-292100" lvl="2" marL="1371600" rtl="0">
              <a:spcBef>
                <a:spcPts val="1600"/>
              </a:spcBef>
              <a:spcAft>
                <a:spcPts val="0"/>
              </a:spcAft>
              <a:buClr>
                <a:schemeClr val="lt2"/>
              </a:buClr>
              <a:buSzPts val="1000"/>
              <a:buFont typeface="Nunito Light"/>
              <a:buChar char="■"/>
              <a:defRPr>
                <a:solidFill>
                  <a:schemeClr val="lt2"/>
                </a:solidFill>
              </a:defRPr>
            </a:lvl3pPr>
            <a:lvl4pPr indent="-292100" lvl="3" marL="1828800" rtl="0">
              <a:spcBef>
                <a:spcPts val="1600"/>
              </a:spcBef>
              <a:spcAft>
                <a:spcPts val="0"/>
              </a:spcAft>
              <a:buClr>
                <a:schemeClr val="lt2"/>
              </a:buClr>
              <a:buSzPts val="1000"/>
              <a:buFont typeface="Nunito Light"/>
              <a:buChar char="●"/>
              <a:defRPr>
                <a:solidFill>
                  <a:schemeClr val="lt2"/>
                </a:solidFill>
              </a:defRPr>
            </a:lvl4pPr>
            <a:lvl5pPr indent="-292100" lvl="4" marL="2286000" rtl="0">
              <a:spcBef>
                <a:spcPts val="1600"/>
              </a:spcBef>
              <a:spcAft>
                <a:spcPts val="0"/>
              </a:spcAft>
              <a:buClr>
                <a:schemeClr val="lt2"/>
              </a:buClr>
              <a:buSzPts val="1000"/>
              <a:buFont typeface="Nunito Light"/>
              <a:buChar char="○"/>
              <a:defRPr>
                <a:solidFill>
                  <a:schemeClr val="lt2"/>
                </a:solidFill>
              </a:defRPr>
            </a:lvl5pPr>
            <a:lvl6pPr indent="-292100" lvl="5" marL="2743200" rtl="0">
              <a:spcBef>
                <a:spcPts val="1600"/>
              </a:spcBef>
              <a:spcAft>
                <a:spcPts val="0"/>
              </a:spcAft>
              <a:buClr>
                <a:schemeClr val="lt2"/>
              </a:buClr>
              <a:buSzPts val="1000"/>
              <a:buFont typeface="Nunito Light"/>
              <a:buChar char="■"/>
              <a:defRPr>
                <a:solidFill>
                  <a:schemeClr val="lt2"/>
                </a:solidFill>
              </a:defRPr>
            </a:lvl6pPr>
            <a:lvl7pPr indent="-292100" lvl="6" marL="3200400" rtl="0">
              <a:spcBef>
                <a:spcPts val="1600"/>
              </a:spcBef>
              <a:spcAft>
                <a:spcPts val="0"/>
              </a:spcAft>
              <a:buClr>
                <a:schemeClr val="lt2"/>
              </a:buClr>
              <a:buSzPts val="1000"/>
              <a:buFont typeface="Nunito Light"/>
              <a:buChar char="●"/>
              <a:defRPr>
                <a:solidFill>
                  <a:schemeClr val="lt2"/>
                </a:solidFill>
              </a:defRPr>
            </a:lvl7pPr>
            <a:lvl8pPr indent="-292100" lvl="7" marL="3657600" rtl="0">
              <a:spcBef>
                <a:spcPts val="1600"/>
              </a:spcBef>
              <a:spcAft>
                <a:spcPts val="0"/>
              </a:spcAft>
              <a:buClr>
                <a:schemeClr val="lt2"/>
              </a:buClr>
              <a:buSzPts val="1000"/>
              <a:buFont typeface="Nunito Light"/>
              <a:buChar char="○"/>
              <a:defRPr>
                <a:solidFill>
                  <a:schemeClr val="lt2"/>
                </a:solidFill>
              </a:defRPr>
            </a:lvl8pPr>
            <a:lvl9pPr indent="-292100" lvl="8" marL="4114800" rtl="0">
              <a:spcBef>
                <a:spcPts val="1600"/>
              </a:spcBef>
              <a:spcAft>
                <a:spcPts val="1600"/>
              </a:spcAft>
              <a:buClr>
                <a:schemeClr val="lt2"/>
              </a:buClr>
              <a:buSzPts val="1000"/>
              <a:buFont typeface="Nunito Light"/>
              <a:buChar char="■"/>
              <a:defRPr>
                <a:solidFill>
                  <a:schemeClr val="lt2"/>
                </a:solidFill>
              </a:defRPr>
            </a:lvl9pPr>
          </a:lstStyle>
          <a:p/>
        </p:txBody>
      </p:sp>
      <p:sp>
        <p:nvSpPr>
          <p:cNvPr id="127" name="Google Shape;127;p7"/>
          <p:cNvSpPr txBox="1"/>
          <p:nvPr>
            <p:ph type="ctrTitle"/>
          </p:nvPr>
        </p:nvSpPr>
        <p:spPr>
          <a:xfrm>
            <a:off x="714025" y="409525"/>
            <a:ext cx="3666900" cy="93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3600"/>
              <a:buNone/>
              <a:defRPr sz="3000">
                <a:solidFill>
                  <a:schemeClr val="lt2"/>
                </a:solidFill>
                <a:latin typeface="Anton"/>
                <a:ea typeface="Anton"/>
                <a:cs typeface="Anton"/>
                <a:sym typeface="Anton"/>
              </a:defRPr>
            </a:lvl1pPr>
            <a:lvl2pPr lvl="1" rtl="0" algn="ctr">
              <a:spcBef>
                <a:spcPts val="0"/>
              </a:spcBef>
              <a:spcAft>
                <a:spcPts val="0"/>
              </a:spcAft>
              <a:buClr>
                <a:schemeClr val="lt2"/>
              </a:buClr>
              <a:buSzPts val="1800"/>
              <a:buNone/>
              <a:defRPr sz="1800">
                <a:solidFill>
                  <a:schemeClr val="lt2"/>
                </a:solidFill>
              </a:defRPr>
            </a:lvl2pPr>
            <a:lvl3pPr lvl="2" rtl="0" algn="ctr">
              <a:spcBef>
                <a:spcPts val="0"/>
              </a:spcBef>
              <a:spcAft>
                <a:spcPts val="0"/>
              </a:spcAft>
              <a:buClr>
                <a:schemeClr val="lt2"/>
              </a:buClr>
              <a:buSzPts val="1800"/>
              <a:buNone/>
              <a:defRPr sz="1800">
                <a:solidFill>
                  <a:schemeClr val="lt2"/>
                </a:solidFill>
              </a:defRPr>
            </a:lvl3pPr>
            <a:lvl4pPr lvl="3" rtl="0" algn="ctr">
              <a:spcBef>
                <a:spcPts val="0"/>
              </a:spcBef>
              <a:spcAft>
                <a:spcPts val="0"/>
              </a:spcAft>
              <a:buClr>
                <a:schemeClr val="lt2"/>
              </a:buClr>
              <a:buSzPts val="1800"/>
              <a:buNone/>
              <a:defRPr sz="1800">
                <a:solidFill>
                  <a:schemeClr val="lt2"/>
                </a:solidFill>
              </a:defRPr>
            </a:lvl4pPr>
            <a:lvl5pPr lvl="4" rtl="0" algn="ctr">
              <a:spcBef>
                <a:spcPts val="0"/>
              </a:spcBef>
              <a:spcAft>
                <a:spcPts val="0"/>
              </a:spcAft>
              <a:buClr>
                <a:schemeClr val="lt2"/>
              </a:buClr>
              <a:buSzPts val="1800"/>
              <a:buNone/>
              <a:defRPr sz="1800">
                <a:solidFill>
                  <a:schemeClr val="lt2"/>
                </a:solidFill>
              </a:defRPr>
            </a:lvl5pPr>
            <a:lvl6pPr lvl="5" rtl="0" algn="ctr">
              <a:spcBef>
                <a:spcPts val="0"/>
              </a:spcBef>
              <a:spcAft>
                <a:spcPts val="0"/>
              </a:spcAft>
              <a:buClr>
                <a:schemeClr val="lt2"/>
              </a:buClr>
              <a:buSzPts val="1800"/>
              <a:buNone/>
              <a:defRPr sz="1800">
                <a:solidFill>
                  <a:schemeClr val="lt2"/>
                </a:solidFill>
              </a:defRPr>
            </a:lvl6pPr>
            <a:lvl7pPr lvl="6" rtl="0" algn="ctr">
              <a:spcBef>
                <a:spcPts val="0"/>
              </a:spcBef>
              <a:spcAft>
                <a:spcPts val="0"/>
              </a:spcAft>
              <a:buClr>
                <a:schemeClr val="lt2"/>
              </a:buClr>
              <a:buSzPts val="1800"/>
              <a:buNone/>
              <a:defRPr sz="1800">
                <a:solidFill>
                  <a:schemeClr val="lt2"/>
                </a:solidFill>
              </a:defRPr>
            </a:lvl7pPr>
            <a:lvl8pPr lvl="7" rtl="0" algn="ctr">
              <a:spcBef>
                <a:spcPts val="0"/>
              </a:spcBef>
              <a:spcAft>
                <a:spcPts val="0"/>
              </a:spcAft>
              <a:buClr>
                <a:schemeClr val="lt2"/>
              </a:buClr>
              <a:buSzPts val="1800"/>
              <a:buNone/>
              <a:defRPr sz="1800">
                <a:solidFill>
                  <a:schemeClr val="lt2"/>
                </a:solidFill>
              </a:defRPr>
            </a:lvl8pPr>
            <a:lvl9pPr lvl="8" rtl="0" algn="ctr">
              <a:spcBef>
                <a:spcPts val="0"/>
              </a:spcBef>
              <a:spcAft>
                <a:spcPts val="0"/>
              </a:spcAft>
              <a:buClr>
                <a:schemeClr val="lt2"/>
              </a:buClr>
              <a:buSzPts val="1800"/>
              <a:buNone/>
              <a:defRPr sz="1800">
                <a:solidFill>
                  <a:schemeClr val="lt2"/>
                </a:solidFill>
              </a:defRPr>
            </a:lvl9pPr>
          </a:lstStyle>
          <a:p/>
        </p:txBody>
      </p:sp>
      <p:sp>
        <p:nvSpPr>
          <p:cNvPr id="128" name="Google Shape;128;p7"/>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solidFill>
                  <a:schemeClr val="lt2"/>
                </a:solidFill>
              </a:defRPr>
            </a:lvl1pPr>
            <a:lvl2pPr lvl="1">
              <a:buNone/>
              <a:defRPr>
                <a:solidFill>
                  <a:schemeClr val="lt2"/>
                </a:solidFill>
              </a:defRPr>
            </a:lvl2pPr>
            <a:lvl3pPr lvl="2">
              <a:buNone/>
              <a:defRPr>
                <a:solidFill>
                  <a:schemeClr val="lt2"/>
                </a:solidFill>
              </a:defRPr>
            </a:lvl3pPr>
            <a:lvl4pPr lvl="3">
              <a:buNone/>
              <a:defRPr>
                <a:solidFill>
                  <a:schemeClr val="lt2"/>
                </a:solidFill>
              </a:defRPr>
            </a:lvl4pPr>
            <a:lvl5pPr lvl="4">
              <a:buNone/>
              <a:defRPr>
                <a:solidFill>
                  <a:schemeClr val="lt2"/>
                </a:solidFill>
              </a:defRPr>
            </a:lvl5pPr>
            <a:lvl6pPr lvl="5">
              <a:buNone/>
              <a:defRPr>
                <a:solidFill>
                  <a:schemeClr val="lt2"/>
                </a:solidFill>
              </a:defRPr>
            </a:lvl6pPr>
            <a:lvl7pPr lvl="6">
              <a:buNone/>
              <a:defRPr>
                <a:solidFill>
                  <a:schemeClr val="lt2"/>
                </a:solidFill>
              </a:defRPr>
            </a:lvl7pPr>
            <a:lvl8pPr lvl="7">
              <a:buNone/>
              <a:defRPr>
                <a:solidFill>
                  <a:schemeClr val="lt2"/>
                </a:solidFill>
              </a:defRPr>
            </a:lvl8pPr>
            <a:lvl9pPr lvl="8">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9" name="Shape 129"/>
        <p:cNvGrpSpPr/>
        <p:nvPr/>
      </p:nvGrpSpPr>
      <p:grpSpPr>
        <a:xfrm>
          <a:off x="0" y="0"/>
          <a:ext cx="0" cy="0"/>
          <a:chOff x="0" y="0"/>
          <a:chExt cx="0" cy="0"/>
        </a:xfrm>
      </p:grpSpPr>
      <p:sp>
        <p:nvSpPr>
          <p:cNvPr id="130" name="Google Shape;130;p8"/>
          <p:cNvSpPr/>
          <p:nvPr/>
        </p:nvSpPr>
        <p:spPr>
          <a:xfrm>
            <a:off x="-11703" y="-37350"/>
            <a:ext cx="9188400" cy="5206800"/>
          </a:xfrm>
          <a:prstGeom prst="rect">
            <a:avLst/>
          </a:prstGeom>
          <a:gradFill>
            <a:gsLst>
              <a:gs pos="0">
                <a:srgbClr val="552BF7">
                  <a:alpha val="17254"/>
                  <a:alpha val="31250"/>
                </a:srgbClr>
              </a:gs>
              <a:gs pos="100000">
                <a:srgbClr val="FCFFA5">
                  <a:alpha val="48235"/>
                  <a:alpha val="3125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8"/>
          <p:cNvGrpSpPr/>
          <p:nvPr/>
        </p:nvGrpSpPr>
        <p:grpSpPr>
          <a:xfrm>
            <a:off x="8" y="-3"/>
            <a:ext cx="9144000" cy="5143503"/>
            <a:chOff x="8" y="-3"/>
            <a:chExt cx="9144000" cy="5143503"/>
          </a:xfrm>
        </p:grpSpPr>
        <p:sp>
          <p:nvSpPr>
            <p:cNvPr id="132" name="Google Shape;132;p8"/>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8"/>
            <p:cNvGrpSpPr/>
            <p:nvPr/>
          </p:nvGrpSpPr>
          <p:grpSpPr>
            <a:xfrm>
              <a:off x="8" y="0"/>
              <a:ext cx="1756975" cy="1524150"/>
              <a:chOff x="1805600" y="596650"/>
              <a:chExt cx="1756975" cy="1524150"/>
            </a:xfrm>
          </p:grpSpPr>
          <p:sp>
            <p:nvSpPr>
              <p:cNvPr id="134" name="Google Shape;134;p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rot="10800000">
              <a:off x="7387033" y="3619350"/>
              <a:ext cx="1756975" cy="1524150"/>
              <a:chOff x="1805600" y="596650"/>
              <a:chExt cx="1756975" cy="1524150"/>
            </a:xfrm>
          </p:grpSpPr>
          <p:sp>
            <p:nvSpPr>
              <p:cNvPr id="142" name="Google Shape;142;p8"/>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8"/>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txBox="1"/>
          <p:nvPr>
            <p:ph type="title"/>
          </p:nvPr>
        </p:nvSpPr>
        <p:spPr>
          <a:xfrm>
            <a:off x="714000" y="538400"/>
            <a:ext cx="4691400" cy="3909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4800"/>
              <a:buNone/>
              <a:defRPr sz="6000">
                <a:solidFill>
                  <a:schemeClr val="lt2"/>
                </a:solidFill>
              </a:defRPr>
            </a:lvl1pPr>
            <a:lvl2pPr lvl="1">
              <a:spcBef>
                <a:spcPts val="0"/>
              </a:spcBef>
              <a:spcAft>
                <a:spcPts val="0"/>
              </a:spcAft>
              <a:buClr>
                <a:schemeClr val="lt2"/>
              </a:buClr>
              <a:buSzPts val="4800"/>
              <a:buNone/>
              <a:defRPr sz="4800">
                <a:solidFill>
                  <a:schemeClr val="lt2"/>
                </a:solidFill>
              </a:defRPr>
            </a:lvl2pPr>
            <a:lvl3pPr lvl="2">
              <a:spcBef>
                <a:spcPts val="0"/>
              </a:spcBef>
              <a:spcAft>
                <a:spcPts val="0"/>
              </a:spcAft>
              <a:buClr>
                <a:schemeClr val="lt2"/>
              </a:buClr>
              <a:buSzPts val="4800"/>
              <a:buNone/>
              <a:defRPr sz="4800">
                <a:solidFill>
                  <a:schemeClr val="lt2"/>
                </a:solidFill>
              </a:defRPr>
            </a:lvl3pPr>
            <a:lvl4pPr lvl="3">
              <a:spcBef>
                <a:spcPts val="0"/>
              </a:spcBef>
              <a:spcAft>
                <a:spcPts val="0"/>
              </a:spcAft>
              <a:buClr>
                <a:schemeClr val="lt2"/>
              </a:buClr>
              <a:buSzPts val="4800"/>
              <a:buNone/>
              <a:defRPr sz="4800">
                <a:solidFill>
                  <a:schemeClr val="lt2"/>
                </a:solidFill>
              </a:defRPr>
            </a:lvl4pPr>
            <a:lvl5pPr lvl="4">
              <a:spcBef>
                <a:spcPts val="0"/>
              </a:spcBef>
              <a:spcAft>
                <a:spcPts val="0"/>
              </a:spcAft>
              <a:buClr>
                <a:schemeClr val="lt2"/>
              </a:buClr>
              <a:buSzPts val="4800"/>
              <a:buNone/>
              <a:defRPr sz="4800">
                <a:solidFill>
                  <a:schemeClr val="lt2"/>
                </a:solidFill>
              </a:defRPr>
            </a:lvl5pPr>
            <a:lvl6pPr lvl="5">
              <a:spcBef>
                <a:spcPts val="0"/>
              </a:spcBef>
              <a:spcAft>
                <a:spcPts val="0"/>
              </a:spcAft>
              <a:buClr>
                <a:schemeClr val="lt2"/>
              </a:buClr>
              <a:buSzPts val="4800"/>
              <a:buNone/>
              <a:defRPr sz="4800">
                <a:solidFill>
                  <a:schemeClr val="lt2"/>
                </a:solidFill>
              </a:defRPr>
            </a:lvl6pPr>
            <a:lvl7pPr lvl="6">
              <a:spcBef>
                <a:spcPts val="0"/>
              </a:spcBef>
              <a:spcAft>
                <a:spcPts val="0"/>
              </a:spcAft>
              <a:buClr>
                <a:schemeClr val="lt2"/>
              </a:buClr>
              <a:buSzPts val="4800"/>
              <a:buNone/>
              <a:defRPr sz="4800">
                <a:solidFill>
                  <a:schemeClr val="lt2"/>
                </a:solidFill>
              </a:defRPr>
            </a:lvl7pPr>
            <a:lvl8pPr lvl="7">
              <a:spcBef>
                <a:spcPts val="0"/>
              </a:spcBef>
              <a:spcAft>
                <a:spcPts val="0"/>
              </a:spcAft>
              <a:buClr>
                <a:schemeClr val="lt2"/>
              </a:buClr>
              <a:buSzPts val="4800"/>
              <a:buNone/>
              <a:defRPr sz="4800">
                <a:solidFill>
                  <a:schemeClr val="lt2"/>
                </a:solidFill>
              </a:defRPr>
            </a:lvl8pPr>
            <a:lvl9pPr lvl="8">
              <a:spcBef>
                <a:spcPts val="0"/>
              </a:spcBef>
              <a:spcAft>
                <a:spcPts val="0"/>
              </a:spcAft>
              <a:buClr>
                <a:schemeClr val="lt2"/>
              </a:buClr>
              <a:buSzPts val="4800"/>
              <a:buNone/>
              <a:defRPr sz="4800">
                <a:solidFill>
                  <a:schemeClr val="lt2"/>
                </a:solidFill>
              </a:defRPr>
            </a:lvl9pPr>
          </a:lstStyle>
          <a:p/>
        </p:txBody>
      </p:sp>
      <p:sp>
        <p:nvSpPr>
          <p:cNvPr id="151" name="Google Shape;151;p8"/>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9"/>
          <p:cNvSpPr txBox="1"/>
          <p:nvPr>
            <p:ph type="ctrTitle"/>
          </p:nvPr>
        </p:nvSpPr>
        <p:spPr>
          <a:xfrm flipH="1">
            <a:off x="3331173" y="1871370"/>
            <a:ext cx="5098800" cy="11490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sz="7200">
                <a:solidFill>
                  <a:schemeClr val="lt2"/>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154" name="Google Shape;154;p9"/>
          <p:cNvSpPr txBox="1"/>
          <p:nvPr>
            <p:ph idx="1" type="subTitle"/>
          </p:nvPr>
        </p:nvSpPr>
        <p:spPr>
          <a:xfrm flipH="1">
            <a:off x="5556873" y="2963170"/>
            <a:ext cx="2873100" cy="54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solidFill>
                  <a:schemeClr val="lt2"/>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55" name="Google Shape;155;p9"/>
          <p:cNvSpPr txBox="1"/>
          <p:nvPr>
            <p:ph hasCustomPrompt="1" idx="2" type="title"/>
          </p:nvPr>
        </p:nvSpPr>
        <p:spPr>
          <a:xfrm flipH="1">
            <a:off x="6447873" y="3679312"/>
            <a:ext cx="1982100" cy="13179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7200">
                <a:solidFill>
                  <a:schemeClr val="lt2"/>
                </a:solidFill>
              </a:defRPr>
            </a:lvl1pPr>
            <a:lvl2pPr lvl="1"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56" name="Google Shape;156;p9"/>
          <p:cNvGrpSpPr/>
          <p:nvPr/>
        </p:nvGrpSpPr>
        <p:grpSpPr>
          <a:xfrm flipH="1">
            <a:off x="7209746" y="16"/>
            <a:ext cx="1934254" cy="1677937"/>
            <a:chOff x="1805600" y="596650"/>
            <a:chExt cx="1756975" cy="1524150"/>
          </a:xfrm>
        </p:grpSpPr>
        <p:sp>
          <p:nvSpPr>
            <p:cNvPr id="157" name="Google Shape;157;p9"/>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9"/>
          <p:cNvSpPr/>
          <p:nvPr/>
        </p:nvSpPr>
        <p:spPr>
          <a:xfrm flipH="1">
            <a:off x="5802036" y="4584199"/>
            <a:ext cx="645843" cy="559312"/>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29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6" name="Shape 166"/>
        <p:cNvGrpSpPr/>
        <p:nvPr/>
      </p:nvGrpSpPr>
      <p:grpSpPr>
        <a:xfrm>
          <a:off x="0" y="0"/>
          <a:ext cx="0" cy="0"/>
          <a:chOff x="0" y="0"/>
          <a:chExt cx="0" cy="0"/>
        </a:xfrm>
      </p:grpSpPr>
      <p:sp>
        <p:nvSpPr>
          <p:cNvPr id="167" name="Google Shape;167;p10"/>
          <p:cNvSpPr txBox="1"/>
          <p:nvPr>
            <p:ph type="ctrTitle"/>
          </p:nvPr>
        </p:nvSpPr>
        <p:spPr>
          <a:xfrm>
            <a:off x="4763100" y="409525"/>
            <a:ext cx="3666900" cy="93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grpSp>
        <p:nvGrpSpPr>
          <p:cNvPr id="168" name="Google Shape;168;p10"/>
          <p:cNvGrpSpPr/>
          <p:nvPr/>
        </p:nvGrpSpPr>
        <p:grpSpPr>
          <a:xfrm>
            <a:off x="8" y="-3"/>
            <a:ext cx="9144000" cy="5143503"/>
            <a:chOff x="8" y="-3"/>
            <a:chExt cx="9144000" cy="5143503"/>
          </a:xfrm>
        </p:grpSpPr>
        <p:sp>
          <p:nvSpPr>
            <p:cNvPr id="169" name="Google Shape;169;p10"/>
            <p:cNvSpPr/>
            <p:nvPr/>
          </p:nvSpPr>
          <p:spPr>
            <a:xfrm rot="5400000">
              <a:off x="273482" y="251090"/>
              <a:ext cx="3745052" cy="3242866"/>
            </a:xfrm>
            <a:custGeom>
              <a:rect b="b" l="l" r="r" t="t"/>
              <a:pathLst>
                <a:path extrusionOk="0" h="75062" w="86686">
                  <a:moveTo>
                    <a:pt x="22504" y="1369"/>
                  </a:moveTo>
                  <a:lnTo>
                    <a:pt x="42383" y="12848"/>
                  </a:lnTo>
                  <a:lnTo>
                    <a:pt x="22504" y="24328"/>
                  </a:lnTo>
                  <a:lnTo>
                    <a:pt x="22504" y="1369"/>
                  </a:lnTo>
                  <a:close/>
                  <a:moveTo>
                    <a:pt x="42906" y="13727"/>
                  </a:moveTo>
                  <a:lnTo>
                    <a:pt x="42906" y="36686"/>
                  </a:lnTo>
                  <a:lnTo>
                    <a:pt x="23027" y="25207"/>
                  </a:lnTo>
                  <a:lnTo>
                    <a:pt x="42906" y="13727"/>
                  </a:lnTo>
                  <a:close/>
                  <a:moveTo>
                    <a:pt x="64317" y="25996"/>
                  </a:moveTo>
                  <a:lnTo>
                    <a:pt x="64317" y="48977"/>
                  </a:lnTo>
                  <a:lnTo>
                    <a:pt x="44411" y="37487"/>
                  </a:lnTo>
                  <a:lnTo>
                    <a:pt x="64317" y="25996"/>
                  </a:lnTo>
                  <a:close/>
                  <a:moveTo>
                    <a:pt x="22504" y="26128"/>
                  </a:moveTo>
                  <a:lnTo>
                    <a:pt x="42360" y="37591"/>
                  </a:lnTo>
                  <a:lnTo>
                    <a:pt x="22504" y="49060"/>
                  </a:lnTo>
                  <a:lnTo>
                    <a:pt x="22504" y="26128"/>
                  </a:lnTo>
                  <a:close/>
                  <a:moveTo>
                    <a:pt x="21408" y="26086"/>
                  </a:moveTo>
                  <a:lnTo>
                    <a:pt x="21408" y="49063"/>
                  </a:lnTo>
                  <a:lnTo>
                    <a:pt x="1507" y="37573"/>
                  </a:lnTo>
                  <a:lnTo>
                    <a:pt x="21408" y="26086"/>
                  </a:lnTo>
                  <a:close/>
                  <a:moveTo>
                    <a:pt x="43867" y="38332"/>
                  </a:moveTo>
                  <a:lnTo>
                    <a:pt x="63742" y="49804"/>
                  </a:lnTo>
                  <a:lnTo>
                    <a:pt x="43867" y="61283"/>
                  </a:lnTo>
                  <a:lnTo>
                    <a:pt x="43867" y="38332"/>
                  </a:lnTo>
                  <a:close/>
                  <a:moveTo>
                    <a:pt x="42861" y="38516"/>
                  </a:moveTo>
                  <a:lnTo>
                    <a:pt x="42861" y="61445"/>
                  </a:lnTo>
                  <a:lnTo>
                    <a:pt x="23005" y="49980"/>
                  </a:lnTo>
                  <a:lnTo>
                    <a:pt x="42861" y="38516"/>
                  </a:lnTo>
                  <a:close/>
                  <a:moveTo>
                    <a:pt x="85683" y="38463"/>
                  </a:moveTo>
                  <a:lnTo>
                    <a:pt x="85683" y="61445"/>
                  </a:lnTo>
                  <a:lnTo>
                    <a:pt x="65778" y="49954"/>
                  </a:lnTo>
                  <a:lnTo>
                    <a:pt x="85683" y="38463"/>
                  </a:lnTo>
                  <a:close/>
                  <a:moveTo>
                    <a:pt x="21453" y="50709"/>
                  </a:moveTo>
                  <a:lnTo>
                    <a:pt x="21453" y="73691"/>
                  </a:lnTo>
                  <a:lnTo>
                    <a:pt x="1552" y="62200"/>
                  </a:lnTo>
                  <a:lnTo>
                    <a:pt x="21453" y="50709"/>
                  </a:lnTo>
                  <a:close/>
                  <a:moveTo>
                    <a:pt x="64186" y="50709"/>
                  </a:moveTo>
                  <a:lnTo>
                    <a:pt x="64186" y="73691"/>
                  </a:lnTo>
                  <a:lnTo>
                    <a:pt x="44281" y="62200"/>
                  </a:lnTo>
                  <a:lnTo>
                    <a:pt x="64186" y="50709"/>
                  </a:lnTo>
                  <a:close/>
                  <a:moveTo>
                    <a:pt x="22000" y="0"/>
                  </a:moveTo>
                  <a:cubicBezTo>
                    <a:pt x="21913" y="0"/>
                    <a:pt x="21827" y="22"/>
                    <a:pt x="21750" y="65"/>
                  </a:cubicBezTo>
                  <a:cubicBezTo>
                    <a:pt x="21596" y="155"/>
                    <a:pt x="21498" y="321"/>
                    <a:pt x="21498" y="502"/>
                  </a:cubicBezTo>
                  <a:lnTo>
                    <a:pt x="21498" y="24873"/>
                  </a:lnTo>
                  <a:lnTo>
                    <a:pt x="252" y="37141"/>
                  </a:lnTo>
                  <a:cubicBezTo>
                    <a:pt x="98" y="37231"/>
                    <a:pt x="0" y="37397"/>
                    <a:pt x="0" y="37573"/>
                  </a:cubicBezTo>
                  <a:cubicBezTo>
                    <a:pt x="0" y="37753"/>
                    <a:pt x="98" y="37919"/>
                    <a:pt x="252" y="38009"/>
                  </a:cubicBezTo>
                  <a:lnTo>
                    <a:pt x="20848" y="49901"/>
                  </a:lnTo>
                  <a:lnTo>
                    <a:pt x="297" y="61768"/>
                  </a:lnTo>
                  <a:cubicBezTo>
                    <a:pt x="143" y="61858"/>
                    <a:pt x="45" y="62023"/>
                    <a:pt x="45" y="62200"/>
                  </a:cubicBezTo>
                  <a:cubicBezTo>
                    <a:pt x="45" y="62380"/>
                    <a:pt x="143" y="62545"/>
                    <a:pt x="297" y="62635"/>
                  </a:cubicBezTo>
                  <a:lnTo>
                    <a:pt x="21705" y="74994"/>
                  </a:lnTo>
                  <a:cubicBezTo>
                    <a:pt x="21779" y="75039"/>
                    <a:pt x="21870" y="75062"/>
                    <a:pt x="21956" y="75062"/>
                  </a:cubicBezTo>
                  <a:cubicBezTo>
                    <a:pt x="22043" y="75062"/>
                    <a:pt x="22129" y="75039"/>
                    <a:pt x="22204" y="74994"/>
                  </a:cubicBezTo>
                  <a:cubicBezTo>
                    <a:pt x="22362" y="74904"/>
                    <a:pt x="22456" y="74738"/>
                    <a:pt x="22456" y="74558"/>
                  </a:cubicBezTo>
                  <a:lnTo>
                    <a:pt x="22456" y="50821"/>
                  </a:lnTo>
                  <a:lnTo>
                    <a:pt x="43112" y="62748"/>
                  </a:lnTo>
                  <a:cubicBezTo>
                    <a:pt x="43176" y="62782"/>
                    <a:pt x="43244" y="62793"/>
                    <a:pt x="43315" y="62801"/>
                  </a:cubicBezTo>
                  <a:lnTo>
                    <a:pt x="64437" y="74994"/>
                  </a:lnTo>
                  <a:cubicBezTo>
                    <a:pt x="64512" y="75039"/>
                    <a:pt x="64598" y="75062"/>
                    <a:pt x="64685" y="75062"/>
                  </a:cubicBezTo>
                  <a:cubicBezTo>
                    <a:pt x="64772" y="75062"/>
                    <a:pt x="64862" y="75039"/>
                    <a:pt x="64937" y="74994"/>
                  </a:cubicBezTo>
                  <a:cubicBezTo>
                    <a:pt x="65091" y="74904"/>
                    <a:pt x="65188" y="74738"/>
                    <a:pt x="65188" y="74558"/>
                  </a:cubicBezTo>
                  <a:lnTo>
                    <a:pt x="65188" y="50773"/>
                  </a:lnTo>
                  <a:lnTo>
                    <a:pt x="85931" y="62748"/>
                  </a:lnTo>
                  <a:cubicBezTo>
                    <a:pt x="86010" y="62793"/>
                    <a:pt x="86096" y="62815"/>
                    <a:pt x="86183" y="62815"/>
                  </a:cubicBezTo>
                  <a:cubicBezTo>
                    <a:pt x="86269" y="62815"/>
                    <a:pt x="86355" y="62793"/>
                    <a:pt x="86434" y="62748"/>
                  </a:cubicBezTo>
                  <a:cubicBezTo>
                    <a:pt x="86589" y="62658"/>
                    <a:pt x="86686" y="62493"/>
                    <a:pt x="86686" y="62312"/>
                  </a:cubicBezTo>
                  <a:lnTo>
                    <a:pt x="86686" y="37591"/>
                  </a:lnTo>
                  <a:cubicBezTo>
                    <a:pt x="86686" y="37415"/>
                    <a:pt x="86589" y="37250"/>
                    <a:pt x="86434" y="37160"/>
                  </a:cubicBezTo>
                  <a:cubicBezTo>
                    <a:pt x="86357" y="37115"/>
                    <a:pt x="86271" y="37092"/>
                    <a:pt x="86184" y="37092"/>
                  </a:cubicBezTo>
                  <a:cubicBezTo>
                    <a:pt x="86097" y="37092"/>
                    <a:pt x="86010" y="37115"/>
                    <a:pt x="85931" y="37160"/>
                  </a:cubicBezTo>
                  <a:lnTo>
                    <a:pt x="65320" y="49060"/>
                  </a:lnTo>
                  <a:lnTo>
                    <a:pt x="65320" y="25128"/>
                  </a:lnTo>
                  <a:cubicBezTo>
                    <a:pt x="65320" y="24947"/>
                    <a:pt x="65226" y="24782"/>
                    <a:pt x="65068" y="24692"/>
                  </a:cubicBezTo>
                  <a:cubicBezTo>
                    <a:pt x="64991" y="24647"/>
                    <a:pt x="64905" y="24625"/>
                    <a:pt x="64818" y="24625"/>
                  </a:cubicBezTo>
                  <a:cubicBezTo>
                    <a:pt x="64732" y="24625"/>
                    <a:pt x="64646" y="24647"/>
                    <a:pt x="64569" y="24692"/>
                  </a:cubicBezTo>
                  <a:lnTo>
                    <a:pt x="43912" y="36619"/>
                  </a:lnTo>
                  <a:lnTo>
                    <a:pt x="43912" y="12837"/>
                  </a:lnTo>
                  <a:cubicBezTo>
                    <a:pt x="43912" y="12657"/>
                    <a:pt x="43815" y="12492"/>
                    <a:pt x="43660" y="12402"/>
                  </a:cubicBezTo>
                  <a:cubicBezTo>
                    <a:pt x="43638" y="12390"/>
                    <a:pt x="43608" y="12390"/>
                    <a:pt x="43586" y="12383"/>
                  </a:cubicBezTo>
                  <a:lnTo>
                    <a:pt x="22253" y="65"/>
                  </a:lnTo>
                  <a:cubicBezTo>
                    <a:pt x="22174" y="22"/>
                    <a:pt x="22087" y="0"/>
                    <a:pt x="22000" y="0"/>
                  </a:cubicBez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0"/>
            <p:cNvGrpSpPr/>
            <p:nvPr/>
          </p:nvGrpSpPr>
          <p:grpSpPr>
            <a:xfrm>
              <a:off x="8" y="0"/>
              <a:ext cx="1756975" cy="1524150"/>
              <a:chOff x="1805600" y="596650"/>
              <a:chExt cx="1756975" cy="1524150"/>
            </a:xfrm>
          </p:grpSpPr>
          <p:sp>
            <p:nvSpPr>
              <p:cNvPr id="171" name="Google Shape;171;p1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0"/>
            <p:cNvGrpSpPr/>
            <p:nvPr/>
          </p:nvGrpSpPr>
          <p:grpSpPr>
            <a:xfrm rot="10800000">
              <a:off x="7387033" y="3619350"/>
              <a:ext cx="1756975" cy="1524150"/>
              <a:chOff x="1805600" y="596650"/>
              <a:chExt cx="1756975" cy="1524150"/>
            </a:xfrm>
          </p:grpSpPr>
          <p:sp>
            <p:nvSpPr>
              <p:cNvPr id="179" name="Google Shape;179;p10"/>
              <p:cNvSpPr/>
              <p:nvPr/>
            </p:nvSpPr>
            <p:spPr>
              <a:xfrm>
                <a:off x="20981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0"/>
              <p:cNvSpPr/>
              <p:nvPr/>
            </p:nvSpPr>
            <p:spPr>
              <a:xfrm rot="10800000">
                <a:off x="239077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26833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rot="10800000">
                <a:off x="2975925" y="5966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CFFA5">
                  <a:alpha val="66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a:off x="180560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0"/>
              <p:cNvSpPr/>
              <p:nvPr/>
            </p:nvSpPr>
            <p:spPr>
              <a:xfrm>
                <a:off x="2390750" y="110470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0"/>
              <p:cNvSpPr/>
              <p:nvPr/>
            </p:nvSpPr>
            <p:spPr>
              <a:xfrm>
                <a:off x="2098175" y="16127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0"/>
            <p:cNvSpPr/>
            <p:nvPr/>
          </p:nvSpPr>
          <p:spPr>
            <a:xfrm>
              <a:off x="3054458" y="4635450"/>
              <a:ext cx="586650" cy="508050"/>
            </a:xfrm>
            <a:custGeom>
              <a:rect b="b" l="l" r="r" t="t"/>
              <a:pathLst>
                <a:path extrusionOk="0" h="20322" w="23466">
                  <a:moveTo>
                    <a:pt x="11735" y="0"/>
                  </a:moveTo>
                  <a:lnTo>
                    <a:pt x="5867" y="10160"/>
                  </a:lnTo>
                  <a:lnTo>
                    <a:pt x="0" y="20321"/>
                  </a:lnTo>
                  <a:lnTo>
                    <a:pt x="23466" y="20321"/>
                  </a:lnTo>
                  <a:lnTo>
                    <a:pt x="17602" y="10160"/>
                  </a:lnTo>
                  <a:lnTo>
                    <a:pt x="11735" y="0"/>
                  </a:lnTo>
                  <a:close/>
                </a:path>
              </a:pathLst>
            </a:custGeom>
            <a:solidFill>
              <a:srgbClr val="FFFFFF">
                <a:alpha val="192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0"/>
          <p:cNvSpPr txBox="1"/>
          <p:nvPr>
            <p:ph idx="12" type="sldNum"/>
          </p:nvPr>
        </p:nvSpPr>
        <p:spPr>
          <a:xfrm>
            <a:off x="8556784" y="4749851"/>
            <a:ext cx="548700" cy="393600"/>
          </a:xfrm>
          <a:prstGeom prst="rect">
            <a:avLst/>
          </a:prstGeom>
          <a:noFill/>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gradFill>
          <a:gsLst>
            <a:gs pos="0">
              <a:srgbClr val="FF9900"/>
            </a:gs>
            <a:gs pos="84000">
              <a:srgbClr val="B26008"/>
            </a:gs>
            <a:gs pos="100000">
              <a:srgbClr val="703E08"/>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Staatliches"/>
              <a:buNone/>
              <a:defRPr sz="2800">
                <a:solidFill>
                  <a:srgbClr val="FFFFFF"/>
                </a:solidFill>
                <a:latin typeface="Staatliches"/>
                <a:ea typeface="Staatliches"/>
                <a:cs typeface="Staatliches"/>
                <a:sym typeface="Staatliches"/>
              </a:defRPr>
            </a:lvl1pPr>
            <a:lvl2pPr lvl="1">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2pPr>
            <a:lvl3pPr lvl="2">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3pPr>
            <a:lvl4pPr lvl="3">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4pPr>
            <a:lvl5pPr lvl="4">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5pPr>
            <a:lvl6pPr lvl="5">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6pPr>
            <a:lvl7pPr lvl="6">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7pPr>
            <a:lvl8pPr lvl="7">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8pPr>
            <a:lvl9pPr lvl="8">
              <a:spcBef>
                <a:spcPts val="0"/>
              </a:spcBef>
              <a:spcAft>
                <a:spcPts val="0"/>
              </a:spcAft>
              <a:buClr>
                <a:srgbClr val="FFFFFF"/>
              </a:buClr>
              <a:buSzPts val="2800"/>
              <a:buFont typeface="Anton"/>
              <a:buNone/>
              <a:defRPr sz="2800">
                <a:solidFill>
                  <a:srgbClr val="FFFFFF"/>
                </a:solidFill>
                <a:latin typeface="Anton"/>
                <a:ea typeface="Anton"/>
                <a:cs typeface="Anton"/>
                <a:sym typeface="Ant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Ubuntu"/>
              <a:buChar char="●"/>
              <a:defRPr sz="1800">
                <a:solidFill>
                  <a:srgbClr val="FFFFFF"/>
                </a:solidFill>
                <a:latin typeface="Ubuntu"/>
                <a:ea typeface="Ubuntu"/>
                <a:cs typeface="Ubuntu"/>
                <a:sym typeface="Ubuntu"/>
              </a:defRPr>
            </a:lvl1pPr>
            <a:lvl2pPr indent="-317500" lvl="1" marL="9144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2pPr>
            <a:lvl3pPr indent="-317500" lvl="2" marL="13716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3pPr>
            <a:lvl4pPr indent="-317500" lvl="3" marL="18288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4pPr>
            <a:lvl5pPr indent="-317500" lvl="4" marL="22860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5pPr>
            <a:lvl6pPr indent="-317500" lvl="5" marL="27432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6pPr>
            <a:lvl7pPr indent="-317500" lvl="6" marL="32004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7pPr>
            <a:lvl8pPr indent="-317500" lvl="7" marL="3657600">
              <a:lnSpc>
                <a:spcPct val="115000"/>
              </a:lnSpc>
              <a:spcBef>
                <a:spcPts val="1600"/>
              </a:spcBef>
              <a:spcAft>
                <a:spcPts val="0"/>
              </a:spcAft>
              <a:buClr>
                <a:srgbClr val="FFFFFF"/>
              </a:buClr>
              <a:buSzPts val="1400"/>
              <a:buFont typeface="Ubuntu"/>
              <a:buChar char="○"/>
              <a:defRPr>
                <a:solidFill>
                  <a:srgbClr val="FFFFFF"/>
                </a:solidFill>
                <a:latin typeface="Ubuntu"/>
                <a:ea typeface="Ubuntu"/>
                <a:cs typeface="Ubuntu"/>
                <a:sym typeface="Ubuntu"/>
              </a:defRPr>
            </a:lvl8pPr>
            <a:lvl9pPr indent="-317500" lvl="8" marL="4114800">
              <a:lnSpc>
                <a:spcPct val="115000"/>
              </a:lnSpc>
              <a:spcBef>
                <a:spcPts val="1600"/>
              </a:spcBef>
              <a:spcAft>
                <a:spcPts val="1600"/>
              </a:spcAft>
              <a:buClr>
                <a:srgbClr val="FFFFFF"/>
              </a:buClr>
              <a:buSzPts val="1400"/>
              <a:buFont typeface="Ubuntu"/>
              <a:buChar char="■"/>
              <a:defRPr>
                <a:solidFill>
                  <a:srgbClr val="FFFFFF"/>
                </a:solidFill>
                <a:latin typeface="Ubuntu"/>
                <a:ea typeface="Ubuntu"/>
                <a:cs typeface="Ubuntu"/>
                <a:sym typeface="Ubuntu"/>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FFFFFF"/>
                </a:solidFill>
                <a:latin typeface="Ubuntu"/>
                <a:ea typeface="Ubuntu"/>
                <a:cs typeface="Ubuntu"/>
                <a:sym typeface="Ubuntu"/>
              </a:defRPr>
            </a:lvl1pPr>
            <a:lvl2pPr lvl="1" algn="r">
              <a:buNone/>
              <a:defRPr sz="1300">
                <a:solidFill>
                  <a:srgbClr val="FFFFFF"/>
                </a:solidFill>
                <a:latin typeface="Ubuntu"/>
                <a:ea typeface="Ubuntu"/>
                <a:cs typeface="Ubuntu"/>
                <a:sym typeface="Ubuntu"/>
              </a:defRPr>
            </a:lvl2pPr>
            <a:lvl3pPr lvl="2" algn="r">
              <a:buNone/>
              <a:defRPr sz="1300">
                <a:solidFill>
                  <a:srgbClr val="FFFFFF"/>
                </a:solidFill>
                <a:latin typeface="Ubuntu"/>
                <a:ea typeface="Ubuntu"/>
                <a:cs typeface="Ubuntu"/>
                <a:sym typeface="Ubuntu"/>
              </a:defRPr>
            </a:lvl3pPr>
            <a:lvl4pPr lvl="3" algn="r">
              <a:buNone/>
              <a:defRPr sz="1300">
                <a:solidFill>
                  <a:srgbClr val="FFFFFF"/>
                </a:solidFill>
                <a:latin typeface="Ubuntu"/>
                <a:ea typeface="Ubuntu"/>
                <a:cs typeface="Ubuntu"/>
                <a:sym typeface="Ubuntu"/>
              </a:defRPr>
            </a:lvl4pPr>
            <a:lvl5pPr lvl="4" algn="r">
              <a:buNone/>
              <a:defRPr sz="1300">
                <a:solidFill>
                  <a:srgbClr val="FFFFFF"/>
                </a:solidFill>
                <a:latin typeface="Ubuntu"/>
                <a:ea typeface="Ubuntu"/>
                <a:cs typeface="Ubuntu"/>
                <a:sym typeface="Ubuntu"/>
              </a:defRPr>
            </a:lvl5pPr>
            <a:lvl6pPr lvl="5" algn="r">
              <a:buNone/>
              <a:defRPr sz="1300">
                <a:solidFill>
                  <a:srgbClr val="FFFFFF"/>
                </a:solidFill>
                <a:latin typeface="Ubuntu"/>
                <a:ea typeface="Ubuntu"/>
                <a:cs typeface="Ubuntu"/>
                <a:sym typeface="Ubuntu"/>
              </a:defRPr>
            </a:lvl6pPr>
            <a:lvl7pPr lvl="6" algn="r">
              <a:buNone/>
              <a:defRPr sz="1300">
                <a:solidFill>
                  <a:srgbClr val="FFFFFF"/>
                </a:solidFill>
                <a:latin typeface="Ubuntu"/>
                <a:ea typeface="Ubuntu"/>
                <a:cs typeface="Ubuntu"/>
                <a:sym typeface="Ubuntu"/>
              </a:defRPr>
            </a:lvl7pPr>
            <a:lvl8pPr lvl="7" algn="r">
              <a:buNone/>
              <a:defRPr sz="1300">
                <a:solidFill>
                  <a:srgbClr val="FFFFFF"/>
                </a:solidFill>
                <a:latin typeface="Ubuntu"/>
                <a:ea typeface="Ubuntu"/>
                <a:cs typeface="Ubuntu"/>
                <a:sym typeface="Ubuntu"/>
              </a:defRPr>
            </a:lvl8pPr>
            <a:lvl9pPr lvl="8" algn="r">
              <a:buNone/>
              <a:defRPr sz="1300">
                <a:solidFill>
                  <a:srgbClr val="FFFFFF"/>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50.png"/><Relationship Id="rId5" Type="http://schemas.openxmlformats.org/officeDocument/2006/relationships/image" Target="../media/image16.png"/><Relationship Id="rId6" Type="http://schemas.openxmlformats.org/officeDocument/2006/relationships/image" Target="../media/image18.png"/><Relationship Id="rId7" Type="http://schemas.openxmlformats.org/officeDocument/2006/relationships/hyperlink" Target="mailto:gruppoafk15@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png"/><Relationship Id="rId7"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34.png"/><Relationship Id="rId5" Type="http://schemas.openxmlformats.org/officeDocument/2006/relationships/image" Target="../media/image1.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34.png"/><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52.png"/><Relationship Id="rId4" Type="http://schemas.openxmlformats.org/officeDocument/2006/relationships/image" Target="../media/image34.png"/><Relationship Id="rId5" Type="http://schemas.openxmlformats.org/officeDocument/2006/relationships/image" Target="../media/image19.png"/><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9.png"/><Relationship Id="rId13" Type="http://schemas.openxmlformats.org/officeDocument/2006/relationships/image" Target="../media/image1.png"/><Relationship Id="rId12" Type="http://schemas.openxmlformats.org/officeDocument/2006/relationships/image" Target="../media/image34.png"/><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0.png"/><Relationship Id="rId13" Type="http://schemas.openxmlformats.org/officeDocument/2006/relationships/image" Target="../media/image16.png"/><Relationship Id="rId12" Type="http://schemas.openxmlformats.org/officeDocument/2006/relationships/image" Target="../media/image19.png"/><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51.png"/><Relationship Id="rId4" Type="http://schemas.openxmlformats.org/officeDocument/2006/relationships/image" Target="../media/image31.png"/><Relationship Id="rId9" Type="http://schemas.openxmlformats.org/officeDocument/2006/relationships/image" Target="../media/image33.png"/><Relationship Id="rId15" Type="http://schemas.openxmlformats.org/officeDocument/2006/relationships/image" Target="../media/image36.png"/><Relationship Id="rId14" Type="http://schemas.openxmlformats.org/officeDocument/2006/relationships/image" Target="../media/image5.png"/><Relationship Id="rId16"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43.png"/><Relationship Id="rId13" Type="http://schemas.openxmlformats.org/officeDocument/2006/relationships/image" Target="../media/image19.png"/><Relationship Id="rId12"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37.png"/><Relationship Id="rId7" Type="http://schemas.openxmlformats.org/officeDocument/2006/relationships/image" Target="../media/image45.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19.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9.png"/><Relationship Id="rId6"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4.png"/><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490" name="Shape 490"/>
        <p:cNvGrpSpPr/>
        <p:nvPr/>
      </p:nvGrpSpPr>
      <p:grpSpPr>
        <a:xfrm>
          <a:off x="0" y="0"/>
          <a:ext cx="0" cy="0"/>
          <a:chOff x="0" y="0"/>
          <a:chExt cx="0" cy="0"/>
        </a:xfrm>
      </p:grpSpPr>
      <p:pic>
        <p:nvPicPr>
          <p:cNvPr id="491" name="Google Shape;491;p25"/>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492" name="Google Shape;492;p25"/>
          <p:cNvPicPr preferRelativeResize="0"/>
          <p:nvPr/>
        </p:nvPicPr>
        <p:blipFill>
          <a:blip r:embed="rId4">
            <a:alphaModFix/>
          </a:blip>
          <a:stretch>
            <a:fillRect/>
          </a:stretch>
        </p:blipFill>
        <p:spPr>
          <a:xfrm>
            <a:off x="7178850" y="3182725"/>
            <a:ext cx="1544751" cy="1792452"/>
          </a:xfrm>
          <a:prstGeom prst="rect">
            <a:avLst/>
          </a:prstGeom>
          <a:noFill/>
          <a:ln>
            <a:noFill/>
          </a:ln>
        </p:spPr>
      </p:pic>
      <p:pic>
        <p:nvPicPr>
          <p:cNvPr id="493" name="Google Shape;493;p25"/>
          <p:cNvPicPr preferRelativeResize="0"/>
          <p:nvPr/>
        </p:nvPicPr>
        <p:blipFill>
          <a:blip r:embed="rId5">
            <a:alphaModFix/>
          </a:blip>
          <a:stretch>
            <a:fillRect/>
          </a:stretch>
        </p:blipFill>
        <p:spPr>
          <a:xfrm>
            <a:off x="138950" y="100150"/>
            <a:ext cx="2216549" cy="2392500"/>
          </a:xfrm>
          <a:prstGeom prst="rect">
            <a:avLst/>
          </a:prstGeom>
          <a:noFill/>
          <a:ln>
            <a:noFill/>
          </a:ln>
        </p:spPr>
      </p:pic>
      <p:sp>
        <p:nvSpPr>
          <p:cNvPr id="494" name="Google Shape;494;p25"/>
          <p:cNvSpPr txBox="1"/>
          <p:nvPr>
            <p:ph idx="4294967295" type="ctrTitle"/>
          </p:nvPr>
        </p:nvSpPr>
        <p:spPr>
          <a:xfrm>
            <a:off x="1965525" y="994875"/>
            <a:ext cx="5169000" cy="116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F3F3F3"/>
                </a:solidFill>
              </a:rPr>
              <a:t>Predire in</a:t>
            </a:r>
            <a:r>
              <a:rPr lang="en" sz="6000">
                <a:solidFill>
                  <a:srgbClr val="F3F3F3"/>
                </a:solidFill>
              </a:rPr>
              <a:t> grafana</a:t>
            </a:r>
            <a:endParaRPr sz="6000">
              <a:solidFill>
                <a:srgbClr val="F3F3F3"/>
              </a:solidFill>
            </a:endParaRPr>
          </a:p>
        </p:txBody>
      </p:sp>
      <p:sp>
        <p:nvSpPr>
          <p:cNvPr id="495" name="Google Shape;495;p25"/>
          <p:cNvSpPr txBox="1"/>
          <p:nvPr>
            <p:ph idx="4294967295" type="subTitle"/>
          </p:nvPr>
        </p:nvSpPr>
        <p:spPr>
          <a:xfrm>
            <a:off x="1965520" y="2792987"/>
            <a:ext cx="4028400" cy="37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Where your predictions come true</a:t>
            </a:r>
            <a:endParaRPr/>
          </a:p>
        </p:txBody>
      </p:sp>
      <p:sp>
        <p:nvSpPr>
          <p:cNvPr id="496" name="Google Shape;4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pic>
        <p:nvPicPr>
          <p:cNvPr id="497" name="Google Shape;497;p25"/>
          <p:cNvPicPr preferRelativeResize="0"/>
          <p:nvPr/>
        </p:nvPicPr>
        <p:blipFill>
          <a:blip r:embed="rId6">
            <a:alphaModFix/>
          </a:blip>
          <a:stretch>
            <a:fillRect/>
          </a:stretch>
        </p:blipFill>
        <p:spPr>
          <a:xfrm>
            <a:off x="6455619" y="59825"/>
            <a:ext cx="2615631" cy="2526600"/>
          </a:xfrm>
          <a:prstGeom prst="rect">
            <a:avLst/>
          </a:prstGeom>
          <a:noFill/>
          <a:ln>
            <a:noFill/>
          </a:ln>
        </p:spPr>
      </p:pic>
      <p:sp>
        <p:nvSpPr>
          <p:cNvPr id="498" name="Google Shape;498;p25"/>
          <p:cNvSpPr txBox="1"/>
          <p:nvPr/>
        </p:nvSpPr>
        <p:spPr>
          <a:xfrm>
            <a:off x="3124500" y="4415800"/>
            <a:ext cx="2895000" cy="44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latin typeface="Ubuntu"/>
                <a:ea typeface="Ubuntu"/>
                <a:cs typeface="Ubuntu"/>
                <a:sym typeface="Ubuntu"/>
                <a:hlinkClick r:id="rId7"/>
              </a:rPr>
              <a:t>gruppoafk15@gmail.com</a:t>
            </a:r>
            <a:endParaRPr>
              <a:latin typeface="Ubuntu"/>
              <a:ea typeface="Ubuntu"/>
              <a:cs typeface="Ubuntu"/>
              <a:sym typeface="Ubuntu"/>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19" name="Shape 719"/>
        <p:cNvGrpSpPr/>
        <p:nvPr/>
      </p:nvGrpSpPr>
      <p:grpSpPr>
        <a:xfrm>
          <a:off x="0" y="0"/>
          <a:ext cx="0" cy="0"/>
          <a:chOff x="0" y="0"/>
          <a:chExt cx="0" cy="0"/>
        </a:xfrm>
      </p:grpSpPr>
      <p:pic>
        <p:nvPicPr>
          <p:cNvPr id="720" name="Google Shape;720;p34"/>
          <p:cNvPicPr preferRelativeResize="0"/>
          <p:nvPr/>
        </p:nvPicPr>
        <p:blipFill>
          <a:blip r:embed="rId3">
            <a:alphaModFix/>
          </a:blip>
          <a:stretch>
            <a:fillRect/>
          </a:stretch>
        </p:blipFill>
        <p:spPr>
          <a:xfrm>
            <a:off x="141950" y="124600"/>
            <a:ext cx="1776550" cy="1690101"/>
          </a:xfrm>
          <a:prstGeom prst="rect">
            <a:avLst/>
          </a:prstGeom>
          <a:noFill/>
          <a:ln>
            <a:noFill/>
          </a:ln>
        </p:spPr>
      </p:pic>
      <p:cxnSp>
        <p:nvCxnSpPr>
          <p:cNvPr id="721" name="Google Shape;721;p34"/>
          <p:cNvCxnSpPr>
            <a:endCxn id="722" idx="2"/>
          </p:cNvCxnSpPr>
          <p:nvPr/>
        </p:nvCxnSpPr>
        <p:spPr>
          <a:xfrm>
            <a:off x="1307325" y="2860363"/>
            <a:ext cx="6279900" cy="0"/>
          </a:xfrm>
          <a:prstGeom prst="straightConnector1">
            <a:avLst/>
          </a:prstGeom>
          <a:noFill/>
          <a:ln cap="flat" cmpd="sng" w="28575">
            <a:solidFill>
              <a:srgbClr val="FFFFFF"/>
            </a:solidFill>
            <a:prstDash val="solid"/>
            <a:round/>
            <a:headEnd len="med" w="med" type="none"/>
            <a:tailEnd len="med" w="med" type="none"/>
          </a:ln>
        </p:spPr>
      </p:cxnSp>
      <p:sp>
        <p:nvSpPr>
          <p:cNvPr id="723" name="Google Shape;723;p34"/>
          <p:cNvSpPr/>
          <p:nvPr/>
        </p:nvSpPr>
        <p:spPr>
          <a:xfrm>
            <a:off x="249982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4"/>
          <p:cNvSpPr/>
          <p:nvPr/>
        </p:nvSpPr>
        <p:spPr>
          <a:xfrm>
            <a:off x="417067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4"/>
          <p:cNvSpPr/>
          <p:nvPr/>
        </p:nvSpPr>
        <p:spPr>
          <a:xfrm>
            <a:off x="584152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4"/>
          <p:cNvSpPr/>
          <p:nvPr/>
        </p:nvSpPr>
        <p:spPr>
          <a:xfrm>
            <a:off x="7512375" y="2698288"/>
            <a:ext cx="324300" cy="3240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7" name="Google Shape;727;p34"/>
          <p:cNvCxnSpPr>
            <a:stCxn id="724" idx="4"/>
            <a:endCxn id="728" idx="0"/>
          </p:cNvCxnSpPr>
          <p:nvPr/>
        </p:nvCxnSpPr>
        <p:spPr>
          <a:xfrm>
            <a:off x="4332825" y="3022288"/>
            <a:ext cx="0" cy="457200"/>
          </a:xfrm>
          <a:prstGeom prst="straightConnector1">
            <a:avLst/>
          </a:prstGeom>
          <a:noFill/>
          <a:ln cap="flat" cmpd="sng" w="28575">
            <a:solidFill>
              <a:srgbClr val="FFFFFF"/>
            </a:solidFill>
            <a:prstDash val="solid"/>
            <a:round/>
            <a:headEnd len="med" w="med" type="none"/>
            <a:tailEnd len="med" w="med" type="oval"/>
          </a:ln>
        </p:spPr>
      </p:cxnSp>
      <p:cxnSp>
        <p:nvCxnSpPr>
          <p:cNvPr id="729" name="Google Shape;729;p34"/>
          <p:cNvCxnSpPr>
            <a:stCxn id="725" idx="0"/>
            <a:endCxn id="730" idx="2"/>
          </p:cNvCxnSpPr>
          <p:nvPr/>
        </p:nvCxnSpPr>
        <p:spPr>
          <a:xfrm rot="10800000">
            <a:off x="6003675" y="2241088"/>
            <a:ext cx="0" cy="457200"/>
          </a:xfrm>
          <a:prstGeom prst="straightConnector1">
            <a:avLst/>
          </a:prstGeom>
          <a:noFill/>
          <a:ln cap="flat" cmpd="sng" w="28575">
            <a:solidFill>
              <a:srgbClr val="FFFFFF"/>
            </a:solidFill>
            <a:prstDash val="solid"/>
            <a:round/>
            <a:headEnd len="med" w="med" type="none"/>
            <a:tailEnd len="med" w="med" type="oval"/>
          </a:ln>
        </p:spPr>
      </p:cxnSp>
      <p:cxnSp>
        <p:nvCxnSpPr>
          <p:cNvPr id="731" name="Google Shape;731;p34"/>
          <p:cNvCxnSpPr>
            <a:stCxn id="726" idx="4"/>
            <a:endCxn id="732" idx="0"/>
          </p:cNvCxnSpPr>
          <p:nvPr/>
        </p:nvCxnSpPr>
        <p:spPr>
          <a:xfrm>
            <a:off x="7674525" y="3022288"/>
            <a:ext cx="0" cy="457200"/>
          </a:xfrm>
          <a:prstGeom prst="straightConnector1">
            <a:avLst/>
          </a:prstGeom>
          <a:noFill/>
          <a:ln cap="flat" cmpd="sng" w="28575">
            <a:solidFill>
              <a:srgbClr val="FFFFFF"/>
            </a:solidFill>
            <a:prstDash val="solid"/>
            <a:round/>
            <a:headEnd len="med" w="med" type="none"/>
            <a:tailEnd len="med" w="med" type="oval"/>
          </a:ln>
        </p:spPr>
      </p:cxnSp>
      <p:sp>
        <p:nvSpPr>
          <p:cNvPr id="733" name="Google Shape;733;p34"/>
          <p:cNvSpPr/>
          <p:nvPr/>
        </p:nvSpPr>
        <p:spPr>
          <a:xfrm>
            <a:off x="257467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4"/>
          <p:cNvSpPr/>
          <p:nvPr/>
        </p:nvSpPr>
        <p:spPr>
          <a:xfrm>
            <a:off x="424552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4"/>
          <p:cNvSpPr/>
          <p:nvPr/>
        </p:nvSpPr>
        <p:spPr>
          <a:xfrm>
            <a:off x="591637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4"/>
          <p:cNvSpPr/>
          <p:nvPr/>
        </p:nvSpPr>
        <p:spPr>
          <a:xfrm>
            <a:off x="7587225" y="2773063"/>
            <a:ext cx="174600" cy="174600"/>
          </a:xfrm>
          <a:prstGeom prst="ellipse">
            <a:avLst/>
          </a:prstGeom>
          <a:solidFill>
            <a:schemeClr val="dk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4"/>
          <p:cNvSpPr txBox="1"/>
          <p:nvPr>
            <p:ph idx="4294967295" type="ctrTitle"/>
          </p:nvPr>
        </p:nvSpPr>
        <p:spPr>
          <a:xfrm>
            <a:off x="2733575" y="232225"/>
            <a:ext cx="36669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OBIETTIVI</a:t>
            </a:r>
            <a:endParaRPr sz="4800">
              <a:solidFill>
                <a:srgbClr val="FFFFFF"/>
              </a:solidFill>
            </a:endParaRPr>
          </a:p>
        </p:txBody>
      </p:sp>
      <p:sp>
        <p:nvSpPr>
          <p:cNvPr id="737" name="Google Shape;737;p34"/>
          <p:cNvSpPr txBox="1"/>
          <p:nvPr/>
        </p:nvSpPr>
        <p:spPr>
          <a:xfrm>
            <a:off x="2279388" y="1344315"/>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RR</a:t>
            </a:r>
            <a:endParaRPr sz="2400">
              <a:latin typeface="Staatliches"/>
              <a:ea typeface="Staatliches"/>
              <a:cs typeface="Staatliches"/>
              <a:sym typeface="Staatliches"/>
            </a:endParaRPr>
          </a:p>
        </p:txBody>
      </p:sp>
      <p:sp>
        <p:nvSpPr>
          <p:cNvPr id="738" name="Google Shape;738;p34"/>
          <p:cNvSpPr txBox="1"/>
          <p:nvPr/>
        </p:nvSpPr>
        <p:spPr>
          <a:xfrm>
            <a:off x="1627800" y="1700996"/>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20/04/2020</a:t>
            </a:r>
            <a:endParaRPr sz="1800">
              <a:solidFill>
                <a:schemeClr val="lt2"/>
              </a:solidFill>
              <a:latin typeface="Staatliches"/>
              <a:ea typeface="Staatliches"/>
              <a:cs typeface="Staatliches"/>
              <a:sym typeface="Staatliches"/>
            </a:endParaRPr>
          </a:p>
        </p:txBody>
      </p:sp>
      <p:sp>
        <p:nvSpPr>
          <p:cNvPr id="739" name="Google Shape;739;p34"/>
          <p:cNvSpPr txBox="1"/>
          <p:nvPr/>
        </p:nvSpPr>
        <p:spPr>
          <a:xfrm>
            <a:off x="3933463" y="4006690"/>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RP</a:t>
            </a:r>
            <a:endParaRPr sz="2400">
              <a:solidFill>
                <a:schemeClr val="lt2"/>
              </a:solidFill>
              <a:latin typeface="Staatliches"/>
              <a:ea typeface="Staatliches"/>
              <a:cs typeface="Staatliches"/>
              <a:sym typeface="Staatliches"/>
            </a:endParaRPr>
          </a:p>
        </p:txBody>
      </p:sp>
      <p:sp>
        <p:nvSpPr>
          <p:cNvPr id="740" name="Google Shape;740;p34"/>
          <p:cNvSpPr txBox="1"/>
          <p:nvPr/>
        </p:nvSpPr>
        <p:spPr>
          <a:xfrm>
            <a:off x="3232575" y="3641421"/>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18/05/</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sp>
        <p:nvSpPr>
          <p:cNvPr id="741" name="Google Shape;741;p34"/>
          <p:cNvSpPr txBox="1"/>
          <p:nvPr/>
        </p:nvSpPr>
        <p:spPr>
          <a:xfrm>
            <a:off x="5564213" y="1344327"/>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RQ</a:t>
            </a:r>
            <a:endParaRPr sz="2400">
              <a:solidFill>
                <a:schemeClr val="lt2"/>
              </a:solidFill>
              <a:latin typeface="Staatliches"/>
              <a:ea typeface="Staatliches"/>
              <a:cs typeface="Staatliches"/>
              <a:sym typeface="Staatliches"/>
            </a:endParaRPr>
          </a:p>
        </p:txBody>
      </p:sp>
      <p:sp>
        <p:nvSpPr>
          <p:cNvPr id="742" name="Google Shape;742;p34"/>
          <p:cNvSpPr txBox="1"/>
          <p:nvPr/>
        </p:nvSpPr>
        <p:spPr>
          <a:xfrm>
            <a:off x="4912625" y="1701008"/>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18/06</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sp>
        <p:nvSpPr>
          <p:cNvPr id="743" name="Google Shape;743;p34"/>
          <p:cNvSpPr txBox="1"/>
          <p:nvPr/>
        </p:nvSpPr>
        <p:spPr>
          <a:xfrm>
            <a:off x="7275163" y="3958115"/>
            <a:ext cx="8973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RA</a:t>
            </a:r>
            <a:endParaRPr sz="2400">
              <a:solidFill>
                <a:schemeClr val="lt2"/>
              </a:solidFill>
              <a:latin typeface="Staatliches"/>
              <a:ea typeface="Staatliches"/>
              <a:cs typeface="Staatliches"/>
              <a:sym typeface="Staatliches"/>
            </a:endParaRPr>
          </a:p>
        </p:txBody>
      </p:sp>
      <p:sp>
        <p:nvSpPr>
          <p:cNvPr id="744" name="Google Shape;744;p34"/>
          <p:cNvSpPr txBox="1"/>
          <p:nvPr/>
        </p:nvSpPr>
        <p:spPr>
          <a:xfrm>
            <a:off x="6574275" y="3592846"/>
            <a:ext cx="2200500" cy="42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Staatliches"/>
                <a:ea typeface="Staatliches"/>
                <a:cs typeface="Staatliches"/>
                <a:sym typeface="Staatliches"/>
              </a:rPr>
              <a:t>13/07/</a:t>
            </a:r>
            <a:r>
              <a:rPr lang="en" sz="1800">
                <a:solidFill>
                  <a:schemeClr val="lt2"/>
                </a:solidFill>
                <a:latin typeface="Staatliches"/>
                <a:ea typeface="Staatliches"/>
                <a:cs typeface="Staatliches"/>
                <a:sym typeface="Staatliches"/>
              </a:rPr>
              <a:t>2020</a:t>
            </a:r>
            <a:endParaRPr sz="1800">
              <a:solidFill>
                <a:schemeClr val="lt2"/>
              </a:solidFill>
              <a:latin typeface="Staatliches"/>
              <a:ea typeface="Staatliches"/>
              <a:cs typeface="Staatliches"/>
              <a:sym typeface="Staatliches"/>
            </a:endParaRPr>
          </a:p>
        </p:txBody>
      </p:sp>
      <p:pic>
        <p:nvPicPr>
          <p:cNvPr id="745" name="Google Shape;745;p34"/>
          <p:cNvPicPr preferRelativeResize="0"/>
          <p:nvPr/>
        </p:nvPicPr>
        <p:blipFill>
          <a:blip r:embed="rId4">
            <a:alphaModFix/>
          </a:blip>
          <a:stretch>
            <a:fillRect/>
          </a:stretch>
        </p:blipFill>
        <p:spPr>
          <a:xfrm>
            <a:off x="7416950" y="100150"/>
            <a:ext cx="1624200" cy="1568883"/>
          </a:xfrm>
          <a:prstGeom prst="rect">
            <a:avLst/>
          </a:prstGeom>
          <a:noFill/>
          <a:ln>
            <a:noFill/>
          </a:ln>
        </p:spPr>
      </p:pic>
      <p:sp>
        <p:nvSpPr>
          <p:cNvPr id="746" name="Google Shape;746;p34"/>
          <p:cNvSpPr txBox="1"/>
          <p:nvPr>
            <p:ph idx="12" type="sldNum"/>
          </p:nvPr>
        </p:nvSpPr>
        <p:spPr>
          <a:xfrm>
            <a:off x="8401348" y="4749850"/>
            <a:ext cx="704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a:t>
            </a:r>
            <a:r>
              <a:rPr lang="en"/>
              <a:t>22</a:t>
            </a:r>
            <a:endParaRPr/>
          </a:p>
        </p:txBody>
      </p:sp>
      <p:pic>
        <p:nvPicPr>
          <p:cNvPr id="747" name="Google Shape;747;p34"/>
          <p:cNvPicPr preferRelativeResize="0"/>
          <p:nvPr/>
        </p:nvPicPr>
        <p:blipFill>
          <a:blip r:embed="rId5">
            <a:alphaModFix/>
          </a:blip>
          <a:stretch>
            <a:fillRect/>
          </a:stretch>
        </p:blipFill>
        <p:spPr>
          <a:xfrm flipH="1">
            <a:off x="141950" y="3943538"/>
            <a:ext cx="1216799" cy="1043325"/>
          </a:xfrm>
          <a:prstGeom prst="rect">
            <a:avLst/>
          </a:prstGeom>
          <a:noFill/>
          <a:ln>
            <a:noFill/>
          </a:ln>
        </p:spPr>
      </p:pic>
      <p:pic>
        <p:nvPicPr>
          <p:cNvPr id="748" name="Google Shape;748;p34"/>
          <p:cNvPicPr preferRelativeResize="0"/>
          <p:nvPr/>
        </p:nvPicPr>
        <p:blipFill>
          <a:blip r:embed="rId6">
            <a:alphaModFix/>
          </a:blip>
          <a:stretch>
            <a:fillRect/>
          </a:stretch>
        </p:blipFill>
        <p:spPr>
          <a:xfrm flipH="1">
            <a:off x="6400463" y="4051575"/>
            <a:ext cx="2254599" cy="2364725"/>
          </a:xfrm>
          <a:prstGeom prst="rect">
            <a:avLst/>
          </a:prstGeom>
          <a:noFill/>
          <a:ln>
            <a:noFill/>
          </a:ln>
        </p:spPr>
      </p:pic>
      <p:cxnSp>
        <p:nvCxnSpPr>
          <p:cNvPr id="749" name="Google Shape;749;p34"/>
          <p:cNvCxnSpPr/>
          <p:nvPr/>
        </p:nvCxnSpPr>
        <p:spPr>
          <a:xfrm rot="10800000">
            <a:off x="2661975" y="2221875"/>
            <a:ext cx="0" cy="457200"/>
          </a:xfrm>
          <a:prstGeom prst="straightConnector1">
            <a:avLst/>
          </a:prstGeom>
          <a:noFill/>
          <a:ln cap="flat" cmpd="sng" w="28575">
            <a:solidFill>
              <a:srgbClr val="FFFFFF"/>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53" name="Shape 753"/>
        <p:cNvGrpSpPr/>
        <p:nvPr/>
      </p:nvGrpSpPr>
      <p:grpSpPr>
        <a:xfrm>
          <a:off x="0" y="0"/>
          <a:ext cx="0" cy="0"/>
          <a:chOff x="0" y="0"/>
          <a:chExt cx="0" cy="0"/>
        </a:xfrm>
      </p:grpSpPr>
      <p:pic>
        <p:nvPicPr>
          <p:cNvPr id="754" name="Google Shape;754;p35"/>
          <p:cNvPicPr preferRelativeResize="0"/>
          <p:nvPr/>
        </p:nvPicPr>
        <p:blipFill>
          <a:blip r:embed="rId3">
            <a:alphaModFix/>
          </a:blip>
          <a:stretch>
            <a:fillRect/>
          </a:stretch>
        </p:blipFill>
        <p:spPr>
          <a:xfrm>
            <a:off x="7416950" y="100150"/>
            <a:ext cx="1624200" cy="1568883"/>
          </a:xfrm>
          <a:prstGeom prst="rect">
            <a:avLst/>
          </a:prstGeom>
          <a:noFill/>
          <a:ln>
            <a:noFill/>
          </a:ln>
        </p:spPr>
      </p:pic>
      <p:pic>
        <p:nvPicPr>
          <p:cNvPr id="755" name="Google Shape;755;p35"/>
          <p:cNvPicPr preferRelativeResize="0"/>
          <p:nvPr/>
        </p:nvPicPr>
        <p:blipFill>
          <a:blip r:embed="rId4">
            <a:alphaModFix/>
          </a:blip>
          <a:stretch>
            <a:fillRect/>
          </a:stretch>
        </p:blipFill>
        <p:spPr>
          <a:xfrm>
            <a:off x="138950" y="2586425"/>
            <a:ext cx="2475199" cy="2436950"/>
          </a:xfrm>
          <a:prstGeom prst="rect">
            <a:avLst/>
          </a:prstGeom>
          <a:noFill/>
          <a:ln>
            <a:noFill/>
          </a:ln>
        </p:spPr>
      </p:pic>
      <p:pic>
        <p:nvPicPr>
          <p:cNvPr id="756" name="Google Shape;756;p35"/>
          <p:cNvPicPr preferRelativeResize="0"/>
          <p:nvPr/>
        </p:nvPicPr>
        <p:blipFill rotWithShape="1">
          <a:blip r:embed="rId5">
            <a:alphaModFix/>
          </a:blip>
          <a:srcRect b="-1480" l="0" r="0" t="1480"/>
          <a:stretch/>
        </p:blipFill>
        <p:spPr>
          <a:xfrm rot="5400000">
            <a:off x="6600401" y="2190888"/>
            <a:ext cx="2481723" cy="2678723"/>
          </a:xfrm>
          <a:prstGeom prst="rect">
            <a:avLst/>
          </a:prstGeom>
          <a:noFill/>
          <a:ln>
            <a:noFill/>
          </a:ln>
        </p:spPr>
      </p:pic>
      <p:sp>
        <p:nvSpPr>
          <p:cNvPr id="757" name="Google Shape;757;p35"/>
          <p:cNvSpPr txBox="1"/>
          <p:nvPr>
            <p:ph idx="12" type="sldNum"/>
          </p:nvPr>
        </p:nvSpPr>
        <p:spPr>
          <a:xfrm>
            <a:off x="8404598" y="4749850"/>
            <a:ext cx="700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10/22</a:t>
            </a:r>
            <a:endParaRPr/>
          </a:p>
        </p:txBody>
      </p:sp>
      <p:sp>
        <p:nvSpPr>
          <p:cNvPr id="758" name="Google Shape;758;p35"/>
          <p:cNvSpPr txBox="1"/>
          <p:nvPr>
            <p:ph idx="4294967295" type="ctrTitle"/>
          </p:nvPr>
        </p:nvSpPr>
        <p:spPr>
          <a:xfrm>
            <a:off x="738325" y="1133125"/>
            <a:ext cx="75582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Come stiamo sviluppando tutto questo?</a:t>
            </a:r>
            <a:endParaRPr sz="3600">
              <a:solidFill>
                <a:srgbClr val="FFFFFF"/>
              </a:solidFill>
            </a:endParaRPr>
          </a:p>
        </p:txBody>
      </p:sp>
      <p:pic>
        <p:nvPicPr>
          <p:cNvPr id="759" name="Google Shape;759;p35"/>
          <p:cNvPicPr preferRelativeResize="0"/>
          <p:nvPr/>
        </p:nvPicPr>
        <p:blipFill>
          <a:blip r:embed="rId6">
            <a:alphaModFix/>
          </a:blip>
          <a:stretch>
            <a:fillRect/>
          </a:stretch>
        </p:blipFill>
        <p:spPr>
          <a:xfrm>
            <a:off x="447450" y="1115525"/>
            <a:ext cx="290875" cy="290875"/>
          </a:xfrm>
          <a:prstGeom prst="rect">
            <a:avLst/>
          </a:prstGeom>
          <a:noFill/>
          <a:ln>
            <a:noFill/>
          </a:ln>
        </p:spPr>
      </p:pic>
      <p:pic>
        <p:nvPicPr>
          <p:cNvPr id="760" name="Google Shape;760;p35"/>
          <p:cNvPicPr preferRelativeResize="0"/>
          <p:nvPr/>
        </p:nvPicPr>
        <p:blipFill>
          <a:blip r:embed="rId6">
            <a:alphaModFix/>
          </a:blip>
          <a:stretch>
            <a:fillRect/>
          </a:stretch>
        </p:blipFill>
        <p:spPr>
          <a:xfrm>
            <a:off x="1678075" y="323750"/>
            <a:ext cx="290875" cy="290875"/>
          </a:xfrm>
          <a:prstGeom prst="rect">
            <a:avLst/>
          </a:prstGeom>
          <a:noFill/>
          <a:ln>
            <a:noFill/>
          </a:ln>
        </p:spPr>
      </p:pic>
      <p:pic>
        <p:nvPicPr>
          <p:cNvPr id="761" name="Google Shape;761;p35"/>
          <p:cNvPicPr preferRelativeResize="0"/>
          <p:nvPr/>
        </p:nvPicPr>
        <p:blipFill>
          <a:blip r:embed="rId7">
            <a:alphaModFix/>
          </a:blip>
          <a:stretch>
            <a:fillRect/>
          </a:stretch>
        </p:blipFill>
        <p:spPr>
          <a:xfrm>
            <a:off x="3218663" y="2067925"/>
            <a:ext cx="2678725" cy="267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65" name="Shape 765"/>
        <p:cNvGrpSpPr/>
        <p:nvPr/>
      </p:nvGrpSpPr>
      <p:grpSpPr>
        <a:xfrm>
          <a:off x="0" y="0"/>
          <a:ext cx="0" cy="0"/>
          <a:chOff x="0" y="0"/>
          <a:chExt cx="0" cy="0"/>
        </a:xfrm>
      </p:grpSpPr>
      <p:sp>
        <p:nvSpPr>
          <p:cNvPr id="766" name="Google Shape;766;p36"/>
          <p:cNvSpPr txBox="1"/>
          <p:nvPr/>
        </p:nvSpPr>
        <p:spPr>
          <a:xfrm>
            <a:off x="2942725" y="802500"/>
            <a:ext cx="3258600" cy="101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rgbClr val="FFE599"/>
                </a:solidFill>
                <a:latin typeface="Caveat"/>
                <a:ea typeface="Caveat"/>
                <a:cs typeface="Caveat"/>
                <a:sym typeface="Caveat"/>
              </a:rPr>
              <a:t>QUALITÀ</a:t>
            </a:r>
            <a:endParaRPr b="1" sz="6000">
              <a:solidFill>
                <a:srgbClr val="FFE599"/>
              </a:solidFill>
              <a:latin typeface="Caveat"/>
              <a:ea typeface="Caveat"/>
              <a:cs typeface="Caveat"/>
              <a:sym typeface="Caveat"/>
            </a:endParaRPr>
          </a:p>
        </p:txBody>
      </p:sp>
      <p:grpSp>
        <p:nvGrpSpPr>
          <p:cNvPr id="767" name="Google Shape;767;p36"/>
          <p:cNvGrpSpPr/>
          <p:nvPr/>
        </p:nvGrpSpPr>
        <p:grpSpPr>
          <a:xfrm>
            <a:off x="1013797" y="2847728"/>
            <a:ext cx="1656525" cy="1588194"/>
            <a:chOff x="8006505" y="3390044"/>
            <a:chExt cx="323654" cy="303189"/>
          </a:xfrm>
        </p:grpSpPr>
        <p:sp>
          <p:nvSpPr>
            <p:cNvPr id="768" name="Google Shape;768;p36"/>
            <p:cNvSpPr/>
            <p:nvPr/>
          </p:nvSpPr>
          <p:spPr>
            <a:xfrm>
              <a:off x="8006505" y="3390044"/>
              <a:ext cx="323654" cy="303189"/>
            </a:xfrm>
            <a:custGeom>
              <a:rect b="b" l="l" r="r" t="t"/>
              <a:pathLst>
                <a:path extrusionOk="0" h="9526" w="10169">
                  <a:moveTo>
                    <a:pt x="5358" y="322"/>
                  </a:moveTo>
                  <a:cubicBezTo>
                    <a:pt x="5704" y="322"/>
                    <a:pt x="5965" y="608"/>
                    <a:pt x="5965" y="930"/>
                  </a:cubicBezTo>
                  <a:lnTo>
                    <a:pt x="5965" y="1311"/>
                  </a:lnTo>
                  <a:cubicBezTo>
                    <a:pt x="5965" y="1584"/>
                    <a:pt x="6192" y="1811"/>
                    <a:pt x="6477" y="1811"/>
                  </a:cubicBezTo>
                  <a:lnTo>
                    <a:pt x="6620" y="1811"/>
                  </a:lnTo>
                  <a:cubicBezTo>
                    <a:pt x="6727" y="1811"/>
                    <a:pt x="6811" y="1906"/>
                    <a:pt x="6811" y="2001"/>
                  </a:cubicBezTo>
                  <a:lnTo>
                    <a:pt x="6811" y="3013"/>
                  </a:lnTo>
                  <a:cubicBezTo>
                    <a:pt x="6811" y="3120"/>
                    <a:pt x="6727" y="3204"/>
                    <a:pt x="6620" y="3204"/>
                  </a:cubicBezTo>
                  <a:lnTo>
                    <a:pt x="3465" y="3204"/>
                  </a:lnTo>
                  <a:cubicBezTo>
                    <a:pt x="3358" y="3204"/>
                    <a:pt x="3275" y="3120"/>
                    <a:pt x="3275" y="3013"/>
                  </a:cubicBezTo>
                  <a:lnTo>
                    <a:pt x="3322" y="2001"/>
                  </a:lnTo>
                  <a:cubicBezTo>
                    <a:pt x="3322" y="1894"/>
                    <a:pt x="3406" y="1811"/>
                    <a:pt x="3513" y="1811"/>
                  </a:cubicBezTo>
                  <a:lnTo>
                    <a:pt x="3656" y="1811"/>
                  </a:lnTo>
                  <a:cubicBezTo>
                    <a:pt x="3941" y="1811"/>
                    <a:pt x="4168" y="1584"/>
                    <a:pt x="4168" y="1311"/>
                  </a:cubicBezTo>
                  <a:lnTo>
                    <a:pt x="4168" y="930"/>
                  </a:lnTo>
                  <a:cubicBezTo>
                    <a:pt x="4168" y="596"/>
                    <a:pt x="4453" y="322"/>
                    <a:pt x="4775" y="322"/>
                  </a:cubicBezTo>
                  <a:close/>
                  <a:moveTo>
                    <a:pt x="9275" y="2239"/>
                  </a:moveTo>
                  <a:cubicBezTo>
                    <a:pt x="9585" y="2239"/>
                    <a:pt x="9847" y="2501"/>
                    <a:pt x="9847" y="2823"/>
                  </a:cubicBezTo>
                  <a:lnTo>
                    <a:pt x="9835" y="8633"/>
                  </a:lnTo>
                  <a:cubicBezTo>
                    <a:pt x="9835" y="8943"/>
                    <a:pt x="9585" y="9204"/>
                    <a:pt x="9252" y="9204"/>
                  </a:cubicBezTo>
                  <a:lnTo>
                    <a:pt x="881" y="9204"/>
                  </a:lnTo>
                  <a:cubicBezTo>
                    <a:pt x="560" y="9204"/>
                    <a:pt x="298" y="8954"/>
                    <a:pt x="298" y="8633"/>
                  </a:cubicBezTo>
                  <a:lnTo>
                    <a:pt x="298" y="2823"/>
                  </a:lnTo>
                  <a:cubicBezTo>
                    <a:pt x="298" y="2513"/>
                    <a:pt x="548" y="2239"/>
                    <a:pt x="881" y="2239"/>
                  </a:cubicBezTo>
                  <a:lnTo>
                    <a:pt x="2977" y="2239"/>
                  </a:lnTo>
                  <a:lnTo>
                    <a:pt x="2977" y="2775"/>
                  </a:lnTo>
                  <a:lnTo>
                    <a:pt x="1001" y="2775"/>
                  </a:lnTo>
                  <a:cubicBezTo>
                    <a:pt x="905" y="2775"/>
                    <a:pt x="834" y="2858"/>
                    <a:pt x="834" y="2942"/>
                  </a:cubicBezTo>
                  <a:lnTo>
                    <a:pt x="834" y="8514"/>
                  </a:lnTo>
                  <a:cubicBezTo>
                    <a:pt x="834" y="8597"/>
                    <a:pt x="905" y="8669"/>
                    <a:pt x="1001" y="8669"/>
                  </a:cubicBezTo>
                  <a:lnTo>
                    <a:pt x="6418" y="8669"/>
                  </a:lnTo>
                  <a:cubicBezTo>
                    <a:pt x="6501" y="8669"/>
                    <a:pt x="6573" y="8597"/>
                    <a:pt x="6573" y="8514"/>
                  </a:cubicBezTo>
                  <a:cubicBezTo>
                    <a:pt x="6573" y="8419"/>
                    <a:pt x="6501" y="8347"/>
                    <a:pt x="6418" y="8347"/>
                  </a:cubicBezTo>
                  <a:lnTo>
                    <a:pt x="1155" y="8347"/>
                  </a:lnTo>
                  <a:lnTo>
                    <a:pt x="1155" y="3108"/>
                  </a:lnTo>
                  <a:lnTo>
                    <a:pt x="2989" y="3108"/>
                  </a:lnTo>
                  <a:cubicBezTo>
                    <a:pt x="3037" y="3347"/>
                    <a:pt x="3239" y="3537"/>
                    <a:pt x="3501" y="3537"/>
                  </a:cubicBezTo>
                  <a:lnTo>
                    <a:pt x="6656" y="3537"/>
                  </a:lnTo>
                  <a:cubicBezTo>
                    <a:pt x="6906" y="3537"/>
                    <a:pt x="7108" y="3359"/>
                    <a:pt x="7156" y="3108"/>
                  </a:cubicBezTo>
                  <a:lnTo>
                    <a:pt x="8990" y="3108"/>
                  </a:lnTo>
                  <a:lnTo>
                    <a:pt x="8990" y="8347"/>
                  </a:lnTo>
                  <a:lnTo>
                    <a:pt x="7216" y="8347"/>
                  </a:lnTo>
                  <a:cubicBezTo>
                    <a:pt x="7132" y="8347"/>
                    <a:pt x="7049" y="8419"/>
                    <a:pt x="7049" y="8514"/>
                  </a:cubicBezTo>
                  <a:cubicBezTo>
                    <a:pt x="7049" y="8597"/>
                    <a:pt x="7132" y="8669"/>
                    <a:pt x="7216" y="8669"/>
                  </a:cubicBezTo>
                  <a:lnTo>
                    <a:pt x="9156" y="8669"/>
                  </a:lnTo>
                  <a:cubicBezTo>
                    <a:pt x="9240" y="8669"/>
                    <a:pt x="9311" y="8597"/>
                    <a:pt x="9311" y="8514"/>
                  </a:cubicBezTo>
                  <a:lnTo>
                    <a:pt x="9311" y="2942"/>
                  </a:lnTo>
                  <a:cubicBezTo>
                    <a:pt x="9311" y="2858"/>
                    <a:pt x="9240" y="2775"/>
                    <a:pt x="9156" y="2775"/>
                  </a:cubicBezTo>
                  <a:lnTo>
                    <a:pt x="7168" y="2775"/>
                  </a:lnTo>
                  <a:lnTo>
                    <a:pt x="7168" y="2239"/>
                  </a:lnTo>
                  <a:close/>
                  <a:moveTo>
                    <a:pt x="4787" y="1"/>
                  </a:moveTo>
                  <a:cubicBezTo>
                    <a:pt x="4275" y="1"/>
                    <a:pt x="3858" y="418"/>
                    <a:pt x="3858" y="930"/>
                  </a:cubicBezTo>
                  <a:lnTo>
                    <a:pt x="3858" y="1311"/>
                  </a:lnTo>
                  <a:cubicBezTo>
                    <a:pt x="3858" y="1406"/>
                    <a:pt x="3763" y="1501"/>
                    <a:pt x="3656" y="1501"/>
                  </a:cubicBezTo>
                  <a:lnTo>
                    <a:pt x="3513" y="1501"/>
                  </a:lnTo>
                  <a:cubicBezTo>
                    <a:pt x="3263" y="1501"/>
                    <a:pt x="3048" y="1680"/>
                    <a:pt x="3001" y="1930"/>
                  </a:cubicBezTo>
                  <a:lnTo>
                    <a:pt x="893" y="1930"/>
                  </a:lnTo>
                  <a:cubicBezTo>
                    <a:pt x="405" y="1930"/>
                    <a:pt x="0" y="2335"/>
                    <a:pt x="0" y="2823"/>
                  </a:cubicBezTo>
                  <a:lnTo>
                    <a:pt x="0" y="8633"/>
                  </a:lnTo>
                  <a:cubicBezTo>
                    <a:pt x="0" y="9121"/>
                    <a:pt x="405" y="9526"/>
                    <a:pt x="893" y="9526"/>
                  </a:cubicBezTo>
                  <a:lnTo>
                    <a:pt x="9263" y="9526"/>
                  </a:lnTo>
                  <a:cubicBezTo>
                    <a:pt x="9764" y="9526"/>
                    <a:pt x="10156" y="9121"/>
                    <a:pt x="10156" y="8633"/>
                  </a:cubicBezTo>
                  <a:lnTo>
                    <a:pt x="10156" y="2823"/>
                  </a:lnTo>
                  <a:cubicBezTo>
                    <a:pt x="10168" y="2335"/>
                    <a:pt x="9764" y="1930"/>
                    <a:pt x="9275" y="1930"/>
                  </a:cubicBezTo>
                  <a:lnTo>
                    <a:pt x="7156" y="1930"/>
                  </a:lnTo>
                  <a:cubicBezTo>
                    <a:pt x="7108" y="1692"/>
                    <a:pt x="6906" y="1501"/>
                    <a:pt x="6656" y="1501"/>
                  </a:cubicBezTo>
                  <a:lnTo>
                    <a:pt x="6501" y="1501"/>
                  </a:lnTo>
                  <a:cubicBezTo>
                    <a:pt x="6394" y="1501"/>
                    <a:pt x="6311" y="1406"/>
                    <a:pt x="6311" y="1311"/>
                  </a:cubicBezTo>
                  <a:lnTo>
                    <a:pt x="6311" y="930"/>
                  </a:lnTo>
                  <a:cubicBezTo>
                    <a:pt x="6311" y="418"/>
                    <a:pt x="5894" y="1"/>
                    <a:pt x="5370"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8148997" y="3444247"/>
              <a:ext cx="37907" cy="37938"/>
            </a:xfrm>
            <a:custGeom>
              <a:rect b="b" l="l" r="r" t="t"/>
              <a:pathLst>
                <a:path extrusionOk="0" h="1192" w="1191">
                  <a:moveTo>
                    <a:pt x="595" y="334"/>
                  </a:moveTo>
                  <a:cubicBezTo>
                    <a:pt x="750" y="334"/>
                    <a:pt x="869" y="453"/>
                    <a:pt x="869" y="596"/>
                  </a:cubicBezTo>
                  <a:cubicBezTo>
                    <a:pt x="869" y="751"/>
                    <a:pt x="750" y="870"/>
                    <a:pt x="595" y="870"/>
                  </a:cubicBezTo>
                  <a:cubicBezTo>
                    <a:pt x="453" y="870"/>
                    <a:pt x="334" y="751"/>
                    <a:pt x="334" y="596"/>
                  </a:cubicBezTo>
                  <a:cubicBezTo>
                    <a:pt x="334" y="453"/>
                    <a:pt x="453" y="334"/>
                    <a:pt x="595" y="334"/>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8089861" y="3526871"/>
              <a:ext cx="165630" cy="104617"/>
            </a:xfrm>
            <a:custGeom>
              <a:rect b="b" l="l" r="r" t="t"/>
              <a:pathLst>
                <a:path extrusionOk="0" h="3287" w="5204">
                  <a:moveTo>
                    <a:pt x="739" y="2024"/>
                  </a:moveTo>
                  <a:cubicBezTo>
                    <a:pt x="1001" y="2024"/>
                    <a:pt x="1215" y="2250"/>
                    <a:pt x="1215" y="2500"/>
                  </a:cubicBezTo>
                  <a:cubicBezTo>
                    <a:pt x="1239" y="2762"/>
                    <a:pt x="1013" y="2977"/>
                    <a:pt x="739" y="2977"/>
                  </a:cubicBezTo>
                  <a:cubicBezTo>
                    <a:pt x="477" y="2977"/>
                    <a:pt x="263" y="2750"/>
                    <a:pt x="263" y="2500"/>
                  </a:cubicBezTo>
                  <a:cubicBezTo>
                    <a:pt x="263" y="2227"/>
                    <a:pt x="489" y="2024"/>
                    <a:pt x="739" y="2024"/>
                  </a:cubicBezTo>
                  <a:close/>
                  <a:moveTo>
                    <a:pt x="4823" y="0"/>
                  </a:moveTo>
                  <a:cubicBezTo>
                    <a:pt x="4823" y="0"/>
                    <a:pt x="4811" y="0"/>
                    <a:pt x="4811" y="12"/>
                  </a:cubicBezTo>
                  <a:lnTo>
                    <a:pt x="4370" y="226"/>
                  </a:lnTo>
                  <a:cubicBezTo>
                    <a:pt x="4299" y="262"/>
                    <a:pt x="4275" y="357"/>
                    <a:pt x="4299" y="429"/>
                  </a:cubicBezTo>
                  <a:cubicBezTo>
                    <a:pt x="4334" y="481"/>
                    <a:pt x="4388" y="514"/>
                    <a:pt x="4447" y="514"/>
                  </a:cubicBezTo>
                  <a:cubicBezTo>
                    <a:pt x="4469" y="514"/>
                    <a:pt x="4491" y="510"/>
                    <a:pt x="4513" y="500"/>
                  </a:cubicBezTo>
                  <a:lnTo>
                    <a:pt x="4632" y="441"/>
                  </a:lnTo>
                  <a:lnTo>
                    <a:pt x="4632" y="441"/>
                  </a:lnTo>
                  <a:cubicBezTo>
                    <a:pt x="4418" y="1143"/>
                    <a:pt x="4049" y="1667"/>
                    <a:pt x="3537" y="1988"/>
                  </a:cubicBezTo>
                  <a:cubicBezTo>
                    <a:pt x="3037" y="2306"/>
                    <a:pt x="2479" y="2385"/>
                    <a:pt x="2070" y="2385"/>
                  </a:cubicBezTo>
                  <a:cubicBezTo>
                    <a:pt x="1866" y="2385"/>
                    <a:pt x="1699" y="2365"/>
                    <a:pt x="1596" y="2346"/>
                  </a:cubicBezTo>
                  <a:cubicBezTo>
                    <a:pt x="1537" y="1977"/>
                    <a:pt x="1191" y="1679"/>
                    <a:pt x="799" y="1679"/>
                  </a:cubicBezTo>
                  <a:cubicBezTo>
                    <a:pt x="358" y="1679"/>
                    <a:pt x="1" y="2036"/>
                    <a:pt x="1" y="2477"/>
                  </a:cubicBezTo>
                  <a:cubicBezTo>
                    <a:pt x="1" y="2929"/>
                    <a:pt x="358" y="3286"/>
                    <a:pt x="799" y="3286"/>
                  </a:cubicBezTo>
                  <a:cubicBezTo>
                    <a:pt x="1180" y="3286"/>
                    <a:pt x="1501" y="3012"/>
                    <a:pt x="1572" y="2679"/>
                  </a:cubicBezTo>
                  <a:cubicBezTo>
                    <a:pt x="1691" y="2691"/>
                    <a:pt x="1858" y="2703"/>
                    <a:pt x="2049" y="2703"/>
                  </a:cubicBezTo>
                  <a:cubicBezTo>
                    <a:pt x="2501" y="2703"/>
                    <a:pt x="3120" y="2619"/>
                    <a:pt x="3692" y="2262"/>
                  </a:cubicBezTo>
                  <a:cubicBezTo>
                    <a:pt x="4251" y="1905"/>
                    <a:pt x="4656" y="1334"/>
                    <a:pt x="4894" y="595"/>
                  </a:cubicBezTo>
                  <a:lnTo>
                    <a:pt x="4930" y="631"/>
                  </a:lnTo>
                  <a:cubicBezTo>
                    <a:pt x="4954" y="691"/>
                    <a:pt x="5013" y="726"/>
                    <a:pt x="5073" y="726"/>
                  </a:cubicBezTo>
                  <a:cubicBezTo>
                    <a:pt x="5109" y="726"/>
                    <a:pt x="5120" y="726"/>
                    <a:pt x="5144" y="714"/>
                  </a:cubicBezTo>
                  <a:cubicBezTo>
                    <a:pt x="5180" y="679"/>
                    <a:pt x="5204" y="584"/>
                    <a:pt x="5180" y="500"/>
                  </a:cubicBezTo>
                  <a:lnTo>
                    <a:pt x="4966" y="72"/>
                  </a:lnTo>
                  <a:cubicBezTo>
                    <a:pt x="4966" y="72"/>
                    <a:pt x="4966" y="60"/>
                    <a:pt x="4954" y="60"/>
                  </a:cubicBezTo>
                  <a:lnTo>
                    <a:pt x="4930" y="24"/>
                  </a:lnTo>
                  <a:lnTo>
                    <a:pt x="4906" y="12"/>
                  </a:lnTo>
                  <a:cubicBezTo>
                    <a:pt x="4906" y="12"/>
                    <a:pt x="4894" y="12"/>
                    <a:pt x="4894"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8067519" y="3519742"/>
              <a:ext cx="32241" cy="30268"/>
            </a:xfrm>
            <a:custGeom>
              <a:rect b="b" l="l" r="r" t="t"/>
              <a:pathLst>
                <a:path extrusionOk="0" h="951" w="1013">
                  <a:moveTo>
                    <a:pt x="173" y="1"/>
                  </a:moveTo>
                  <a:cubicBezTo>
                    <a:pt x="131" y="1"/>
                    <a:pt x="90" y="16"/>
                    <a:pt x="60" y="46"/>
                  </a:cubicBezTo>
                  <a:cubicBezTo>
                    <a:pt x="0" y="105"/>
                    <a:pt x="0" y="212"/>
                    <a:pt x="60" y="272"/>
                  </a:cubicBezTo>
                  <a:lnTo>
                    <a:pt x="274" y="474"/>
                  </a:lnTo>
                  <a:lnTo>
                    <a:pt x="60" y="688"/>
                  </a:lnTo>
                  <a:cubicBezTo>
                    <a:pt x="0" y="748"/>
                    <a:pt x="0" y="843"/>
                    <a:pt x="60" y="903"/>
                  </a:cubicBezTo>
                  <a:cubicBezTo>
                    <a:pt x="96" y="938"/>
                    <a:pt x="131" y="950"/>
                    <a:pt x="179" y="950"/>
                  </a:cubicBezTo>
                  <a:cubicBezTo>
                    <a:pt x="227" y="950"/>
                    <a:pt x="274" y="938"/>
                    <a:pt x="298" y="903"/>
                  </a:cubicBezTo>
                  <a:lnTo>
                    <a:pt x="512" y="700"/>
                  </a:lnTo>
                  <a:lnTo>
                    <a:pt x="715" y="903"/>
                  </a:lnTo>
                  <a:cubicBezTo>
                    <a:pt x="750" y="938"/>
                    <a:pt x="786" y="950"/>
                    <a:pt x="834" y="950"/>
                  </a:cubicBezTo>
                  <a:cubicBezTo>
                    <a:pt x="881" y="950"/>
                    <a:pt x="929" y="938"/>
                    <a:pt x="953" y="903"/>
                  </a:cubicBezTo>
                  <a:cubicBezTo>
                    <a:pt x="1012" y="843"/>
                    <a:pt x="1012" y="748"/>
                    <a:pt x="953" y="688"/>
                  </a:cubicBezTo>
                  <a:lnTo>
                    <a:pt x="715" y="474"/>
                  </a:lnTo>
                  <a:lnTo>
                    <a:pt x="929" y="272"/>
                  </a:lnTo>
                  <a:cubicBezTo>
                    <a:pt x="989" y="212"/>
                    <a:pt x="989" y="105"/>
                    <a:pt x="929" y="46"/>
                  </a:cubicBezTo>
                  <a:cubicBezTo>
                    <a:pt x="899" y="16"/>
                    <a:pt x="858" y="1"/>
                    <a:pt x="816" y="1"/>
                  </a:cubicBezTo>
                  <a:cubicBezTo>
                    <a:pt x="774" y="1"/>
                    <a:pt x="733" y="16"/>
                    <a:pt x="703" y="46"/>
                  </a:cubicBezTo>
                  <a:lnTo>
                    <a:pt x="488" y="248"/>
                  </a:lnTo>
                  <a:lnTo>
                    <a:pt x="286" y="46"/>
                  </a:lnTo>
                  <a:cubicBezTo>
                    <a:pt x="256" y="16"/>
                    <a:pt x="215" y="1"/>
                    <a:pt x="173"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8244479" y="3601602"/>
              <a:ext cx="32623" cy="30268"/>
            </a:xfrm>
            <a:custGeom>
              <a:rect b="b" l="l" r="r" t="t"/>
              <a:pathLst>
                <a:path extrusionOk="0" h="951" w="1025">
                  <a:moveTo>
                    <a:pt x="179" y="1"/>
                  </a:moveTo>
                  <a:cubicBezTo>
                    <a:pt x="140" y="1"/>
                    <a:pt x="102" y="15"/>
                    <a:pt x="72" y="45"/>
                  </a:cubicBezTo>
                  <a:cubicBezTo>
                    <a:pt x="1" y="105"/>
                    <a:pt x="1" y="212"/>
                    <a:pt x="72" y="271"/>
                  </a:cubicBezTo>
                  <a:lnTo>
                    <a:pt x="274" y="474"/>
                  </a:lnTo>
                  <a:lnTo>
                    <a:pt x="72" y="688"/>
                  </a:lnTo>
                  <a:cubicBezTo>
                    <a:pt x="1" y="748"/>
                    <a:pt x="1" y="855"/>
                    <a:pt x="72" y="914"/>
                  </a:cubicBezTo>
                  <a:cubicBezTo>
                    <a:pt x="96" y="938"/>
                    <a:pt x="143" y="950"/>
                    <a:pt x="179" y="950"/>
                  </a:cubicBezTo>
                  <a:cubicBezTo>
                    <a:pt x="227" y="950"/>
                    <a:pt x="274" y="938"/>
                    <a:pt x="298" y="914"/>
                  </a:cubicBezTo>
                  <a:lnTo>
                    <a:pt x="513" y="700"/>
                  </a:lnTo>
                  <a:lnTo>
                    <a:pt x="727" y="914"/>
                  </a:lnTo>
                  <a:cubicBezTo>
                    <a:pt x="751" y="938"/>
                    <a:pt x="798" y="950"/>
                    <a:pt x="846" y="950"/>
                  </a:cubicBezTo>
                  <a:cubicBezTo>
                    <a:pt x="882" y="950"/>
                    <a:pt x="929" y="938"/>
                    <a:pt x="965" y="914"/>
                  </a:cubicBezTo>
                  <a:cubicBezTo>
                    <a:pt x="1024" y="855"/>
                    <a:pt x="1024" y="748"/>
                    <a:pt x="965" y="688"/>
                  </a:cubicBezTo>
                  <a:lnTo>
                    <a:pt x="727" y="474"/>
                  </a:lnTo>
                  <a:lnTo>
                    <a:pt x="929" y="271"/>
                  </a:lnTo>
                  <a:cubicBezTo>
                    <a:pt x="989" y="212"/>
                    <a:pt x="989" y="105"/>
                    <a:pt x="929" y="45"/>
                  </a:cubicBezTo>
                  <a:cubicBezTo>
                    <a:pt x="899" y="15"/>
                    <a:pt x="858" y="1"/>
                    <a:pt x="816" y="1"/>
                  </a:cubicBezTo>
                  <a:cubicBezTo>
                    <a:pt x="774" y="1"/>
                    <a:pt x="733" y="15"/>
                    <a:pt x="703" y="45"/>
                  </a:cubicBezTo>
                  <a:lnTo>
                    <a:pt x="501" y="260"/>
                  </a:lnTo>
                  <a:lnTo>
                    <a:pt x="286" y="45"/>
                  </a:lnTo>
                  <a:cubicBezTo>
                    <a:pt x="257" y="15"/>
                    <a:pt x="218" y="1"/>
                    <a:pt x="179"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8156190" y="3533396"/>
              <a:ext cx="32241" cy="30236"/>
            </a:xfrm>
            <a:custGeom>
              <a:rect b="b" l="l" r="r" t="t"/>
              <a:pathLst>
                <a:path extrusionOk="0" h="950" w="1013">
                  <a:moveTo>
                    <a:pt x="167" y="0"/>
                  </a:moveTo>
                  <a:cubicBezTo>
                    <a:pt x="128" y="0"/>
                    <a:pt x="90" y="15"/>
                    <a:pt x="60" y="45"/>
                  </a:cubicBezTo>
                  <a:cubicBezTo>
                    <a:pt x="0" y="105"/>
                    <a:pt x="0" y="212"/>
                    <a:pt x="60" y="271"/>
                  </a:cubicBezTo>
                  <a:lnTo>
                    <a:pt x="262" y="474"/>
                  </a:lnTo>
                  <a:lnTo>
                    <a:pt x="60" y="688"/>
                  </a:lnTo>
                  <a:cubicBezTo>
                    <a:pt x="0" y="748"/>
                    <a:pt x="0" y="855"/>
                    <a:pt x="60" y="914"/>
                  </a:cubicBezTo>
                  <a:cubicBezTo>
                    <a:pt x="84" y="938"/>
                    <a:pt x="131" y="950"/>
                    <a:pt x="179" y="950"/>
                  </a:cubicBezTo>
                  <a:cubicBezTo>
                    <a:pt x="215" y="950"/>
                    <a:pt x="262" y="938"/>
                    <a:pt x="298" y="914"/>
                  </a:cubicBezTo>
                  <a:lnTo>
                    <a:pt x="500" y="700"/>
                  </a:lnTo>
                  <a:lnTo>
                    <a:pt x="715" y="914"/>
                  </a:lnTo>
                  <a:cubicBezTo>
                    <a:pt x="739" y="938"/>
                    <a:pt x="786" y="950"/>
                    <a:pt x="834" y="950"/>
                  </a:cubicBezTo>
                  <a:cubicBezTo>
                    <a:pt x="870" y="950"/>
                    <a:pt x="917" y="938"/>
                    <a:pt x="953" y="914"/>
                  </a:cubicBezTo>
                  <a:cubicBezTo>
                    <a:pt x="1012" y="855"/>
                    <a:pt x="1012" y="748"/>
                    <a:pt x="953" y="688"/>
                  </a:cubicBezTo>
                  <a:lnTo>
                    <a:pt x="715" y="474"/>
                  </a:lnTo>
                  <a:lnTo>
                    <a:pt x="917" y="271"/>
                  </a:lnTo>
                  <a:cubicBezTo>
                    <a:pt x="977" y="212"/>
                    <a:pt x="977" y="105"/>
                    <a:pt x="917" y="45"/>
                  </a:cubicBezTo>
                  <a:cubicBezTo>
                    <a:pt x="887" y="15"/>
                    <a:pt x="849" y="0"/>
                    <a:pt x="810" y="0"/>
                  </a:cubicBezTo>
                  <a:cubicBezTo>
                    <a:pt x="771" y="0"/>
                    <a:pt x="733" y="15"/>
                    <a:pt x="703" y="45"/>
                  </a:cubicBezTo>
                  <a:lnTo>
                    <a:pt x="489" y="259"/>
                  </a:lnTo>
                  <a:lnTo>
                    <a:pt x="274" y="45"/>
                  </a:lnTo>
                  <a:cubicBezTo>
                    <a:pt x="244" y="15"/>
                    <a:pt x="206" y="0"/>
                    <a:pt x="167"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 name="Google Shape;774;p36"/>
          <p:cNvSpPr/>
          <p:nvPr/>
        </p:nvSpPr>
        <p:spPr>
          <a:xfrm>
            <a:off x="6272875" y="2847726"/>
            <a:ext cx="1869462" cy="1676400"/>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82828"/>
              </a:solidFill>
              <a:highlight>
                <a:srgbClr val="000000"/>
              </a:highlight>
            </a:endParaRPr>
          </a:p>
        </p:txBody>
      </p:sp>
      <p:sp>
        <p:nvSpPr>
          <p:cNvPr id="775" name="Google Shape;775;p36"/>
          <p:cNvSpPr txBox="1"/>
          <p:nvPr/>
        </p:nvSpPr>
        <p:spPr>
          <a:xfrm>
            <a:off x="0" y="0"/>
            <a:ext cx="4224900" cy="9012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WAY OF WORKING</a:t>
            </a:r>
            <a:endParaRPr sz="4800">
              <a:solidFill>
                <a:srgbClr val="FFFFFF"/>
              </a:solidFill>
              <a:latin typeface="Staatliches"/>
              <a:ea typeface="Staatliches"/>
              <a:cs typeface="Staatliches"/>
              <a:sym typeface="Staatliches"/>
            </a:endParaRPr>
          </a:p>
        </p:txBody>
      </p:sp>
      <p:sp>
        <p:nvSpPr>
          <p:cNvPr id="776" name="Google Shape;776;p36"/>
          <p:cNvSpPr txBox="1"/>
          <p:nvPr/>
        </p:nvSpPr>
        <p:spPr>
          <a:xfrm>
            <a:off x="920900"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ORGANIZZAZIONE</a:t>
            </a:r>
            <a:endParaRPr>
              <a:solidFill>
                <a:srgbClr val="FFF2CC"/>
              </a:solidFill>
              <a:latin typeface="Staatliches"/>
              <a:ea typeface="Staatliches"/>
              <a:cs typeface="Staatliches"/>
              <a:sym typeface="Staatliches"/>
            </a:endParaRPr>
          </a:p>
        </p:txBody>
      </p:sp>
      <p:sp>
        <p:nvSpPr>
          <p:cNvPr id="777" name="Google Shape;777;p36"/>
          <p:cNvSpPr txBox="1"/>
          <p:nvPr/>
        </p:nvSpPr>
        <p:spPr>
          <a:xfrm>
            <a:off x="3596850"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COLLABORAZIONE</a:t>
            </a:r>
            <a:endParaRPr>
              <a:solidFill>
                <a:srgbClr val="FFF2CC"/>
              </a:solidFill>
              <a:latin typeface="Staatliches"/>
              <a:ea typeface="Staatliches"/>
              <a:cs typeface="Staatliches"/>
              <a:sym typeface="Staatliches"/>
            </a:endParaRPr>
          </a:p>
        </p:txBody>
      </p:sp>
      <p:sp>
        <p:nvSpPr>
          <p:cNvPr id="778" name="Google Shape;778;p36"/>
          <p:cNvSpPr txBox="1"/>
          <p:nvPr/>
        </p:nvSpPr>
        <p:spPr>
          <a:xfrm>
            <a:off x="6331125" y="4698325"/>
            <a:ext cx="19503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Staatliches"/>
                <a:ea typeface="Staatliches"/>
                <a:cs typeface="Staatliches"/>
                <a:sym typeface="Staatliches"/>
              </a:rPr>
              <a:t>STRUMENTI</a:t>
            </a:r>
            <a:endParaRPr>
              <a:solidFill>
                <a:srgbClr val="FFF2CC"/>
              </a:solidFill>
              <a:latin typeface="Staatliches"/>
              <a:ea typeface="Staatliches"/>
              <a:cs typeface="Staatliches"/>
              <a:sym typeface="Staatliches"/>
            </a:endParaRPr>
          </a:p>
        </p:txBody>
      </p:sp>
      <p:sp>
        <p:nvSpPr>
          <p:cNvPr id="779" name="Google Shape;779;p36"/>
          <p:cNvSpPr/>
          <p:nvPr/>
        </p:nvSpPr>
        <p:spPr>
          <a:xfrm rot="-5400000">
            <a:off x="4121361" y="1978326"/>
            <a:ext cx="901350" cy="57229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rot="-8242441">
            <a:off x="6102146" y="2000433"/>
            <a:ext cx="906584" cy="52807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flipH="1" rot="8242441">
            <a:off x="2082971" y="2000433"/>
            <a:ext cx="906584" cy="528078"/>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F9CB9C"/>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2" name="Google Shape;782;p36"/>
          <p:cNvPicPr preferRelativeResize="0"/>
          <p:nvPr/>
        </p:nvPicPr>
        <p:blipFill>
          <a:blip r:embed="rId3">
            <a:alphaModFix/>
          </a:blip>
          <a:stretch>
            <a:fillRect/>
          </a:stretch>
        </p:blipFill>
        <p:spPr>
          <a:xfrm>
            <a:off x="7416950" y="100150"/>
            <a:ext cx="1624200" cy="1568883"/>
          </a:xfrm>
          <a:prstGeom prst="rect">
            <a:avLst/>
          </a:prstGeom>
          <a:noFill/>
          <a:ln>
            <a:noFill/>
          </a:ln>
        </p:spPr>
      </p:pic>
      <p:pic>
        <p:nvPicPr>
          <p:cNvPr id="783" name="Google Shape;783;p36"/>
          <p:cNvPicPr preferRelativeResize="0"/>
          <p:nvPr/>
        </p:nvPicPr>
        <p:blipFill>
          <a:blip r:embed="rId4">
            <a:alphaModFix/>
          </a:blip>
          <a:stretch>
            <a:fillRect/>
          </a:stretch>
        </p:blipFill>
        <p:spPr>
          <a:xfrm>
            <a:off x="-247600" y="996150"/>
            <a:ext cx="1776550" cy="1690101"/>
          </a:xfrm>
          <a:prstGeom prst="rect">
            <a:avLst/>
          </a:prstGeom>
          <a:noFill/>
          <a:ln>
            <a:noFill/>
          </a:ln>
        </p:spPr>
      </p:pic>
      <p:sp>
        <p:nvSpPr>
          <p:cNvPr id="784" name="Google Shape;784;p36"/>
          <p:cNvSpPr txBox="1"/>
          <p:nvPr>
            <p:ph idx="12" type="sldNum"/>
          </p:nvPr>
        </p:nvSpPr>
        <p:spPr>
          <a:xfrm>
            <a:off x="8386950" y="4749850"/>
            <a:ext cx="71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pic>
        <p:nvPicPr>
          <p:cNvPr id="785" name="Google Shape;785;p36"/>
          <p:cNvPicPr preferRelativeResize="0"/>
          <p:nvPr/>
        </p:nvPicPr>
        <p:blipFill>
          <a:blip r:embed="rId5">
            <a:alphaModFix/>
          </a:blip>
          <a:stretch>
            <a:fillRect/>
          </a:stretch>
        </p:blipFill>
        <p:spPr>
          <a:xfrm>
            <a:off x="-39150" y="2251200"/>
            <a:ext cx="290875" cy="290875"/>
          </a:xfrm>
          <a:prstGeom prst="rect">
            <a:avLst/>
          </a:prstGeom>
          <a:noFill/>
          <a:ln>
            <a:noFill/>
          </a:ln>
        </p:spPr>
      </p:pic>
      <p:pic>
        <p:nvPicPr>
          <p:cNvPr id="786" name="Google Shape;786;p36"/>
          <p:cNvPicPr preferRelativeResize="0"/>
          <p:nvPr/>
        </p:nvPicPr>
        <p:blipFill>
          <a:blip r:embed="rId5">
            <a:alphaModFix/>
          </a:blip>
          <a:stretch>
            <a:fillRect/>
          </a:stretch>
        </p:blipFill>
        <p:spPr>
          <a:xfrm>
            <a:off x="1083825" y="1281125"/>
            <a:ext cx="290875" cy="290875"/>
          </a:xfrm>
          <a:prstGeom prst="rect">
            <a:avLst/>
          </a:prstGeom>
          <a:noFill/>
          <a:ln>
            <a:noFill/>
          </a:ln>
        </p:spPr>
      </p:pic>
      <p:pic>
        <p:nvPicPr>
          <p:cNvPr id="787" name="Google Shape;787;p36"/>
          <p:cNvPicPr preferRelativeResize="0"/>
          <p:nvPr/>
        </p:nvPicPr>
        <p:blipFill>
          <a:blip r:embed="rId5">
            <a:alphaModFix/>
          </a:blip>
          <a:stretch>
            <a:fillRect/>
          </a:stretch>
        </p:blipFill>
        <p:spPr>
          <a:xfrm>
            <a:off x="8386950" y="2251200"/>
            <a:ext cx="290875" cy="290875"/>
          </a:xfrm>
          <a:prstGeom prst="rect">
            <a:avLst/>
          </a:prstGeom>
          <a:noFill/>
          <a:ln>
            <a:noFill/>
          </a:ln>
        </p:spPr>
      </p:pic>
      <p:pic>
        <p:nvPicPr>
          <p:cNvPr id="788" name="Google Shape;788;p36"/>
          <p:cNvPicPr preferRelativeResize="0"/>
          <p:nvPr/>
        </p:nvPicPr>
        <p:blipFill>
          <a:blip r:embed="rId6">
            <a:alphaModFix/>
          </a:blip>
          <a:stretch>
            <a:fillRect/>
          </a:stretch>
        </p:blipFill>
        <p:spPr>
          <a:xfrm>
            <a:off x="3619525" y="2754238"/>
            <a:ext cx="19050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792" name="Shape 792"/>
        <p:cNvGrpSpPr/>
        <p:nvPr/>
      </p:nvGrpSpPr>
      <p:grpSpPr>
        <a:xfrm>
          <a:off x="0" y="0"/>
          <a:ext cx="0" cy="0"/>
          <a:chOff x="0" y="0"/>
          <a:chExt cx="0" cy="0"/>
        </a:xfrm>
      </p:grpSpPr>
      <p:sp>
        <p:nvSpPr>
          <p:cNvPr id="793" name="Google Shape;793;p37"/>
          <p:cNvSpPr/>
          <p:nvPr/>
        </p:nvSpPr>
        <p:spPr>
          <a:xfrm>
            <a:off x="3984775" y="908075"/>
            <a:ext cx="1412865"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7"/>
          <p:cNvGrpSpPr/>
          <p:nvPr/>
        </p:nvGrpSpPr>
        <p:grpSpPr>
          <a:xfrm>
            <a:off x="3406512" y="1604879"/>
            <a:ext cx="2660262" cy="2595820"/>
            <a:chOff x="1897577" y="2802432"/>
            <a:chExt cx="492176" cy="480227"/>
          </a:xfrm>
        </p:grpSpPr>
        <p:sp>
          <p:nvSpPr>
            <p:cNvPr id="795" name="Google Shape;795;p3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304354"/>
            </a:solidFill>
            <a:ln cap="flat" cmpd="sng" w="9525">
              <a:solidFill>
                <a:srgbClr val="30435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43379" y="3048492"/>
              <a:ext cx="16" cy="16"/>
            </a:xfrm>
            <a:custGeom>
              <a:rect b="b" l="l" r="r" t="t"/>
              <a:pathLst>
                <a:path extrusionOk="0" fill="none" h="1" w="1">
                  <a:moveTo>
                    <a:pt x="0" y="0"/>
                  </a:moveTo>
                  <a:lnTo>
                    <a:pt x="0" y="0"/>
                  </a:lnTo>
                  <a:close/>
                </a:path>
              </a:pathLst>
            </a:custGeom>
            <a:solidFill>
              <a:srgbClr val="6084A3"/>
            </a:solidFill>
            <a:ln cap="rnd"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2143379" y="3048492"/>
              <a:ext cx="16" cy="16"/>
            </a:xfrm>
            <a:custGeom>
              <a:rect b="b" l="l" r="r" t="t"/>
              <a:pathLst>
                <a:path extrusionOk="0" fill="none" h="1" w="1">
                  <a:moveTo>
                    <a:pt x="0" y="0"/>
                  </a:moveTo>
                  <a:lnTo>
                    <a:pt x="0" y="0"/>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2" name="Google Shape;802;p37"/>
          <p:cNvPicPr preferRelativeResize="0"/>
          <p:nvPr/>
        </p:nvPicPr>
        <p:blipFill>
          <a:blip r:embed="rId3">
            <a:alphaModFix/>
          </a:blip>
          <a:stretch>
            <a:fillRect/>
          </a:stretch>
        </p:blipFill>
        <p:spPr>
          <a:xfrm>
            <a:off x="4030213" y="2387413"/>
            <a:ext cx="1412850" cy="1094451"/>
          </a:xfrm>
          <a:prstGeom prst="rect">
            <a:avLst/>
          </a:prstGeom>
          <a:noFill/>
          <a:ln>
            <a:noFill/>
          </a:ln>
        </p:spPr>
      </p:pic>
      <p:sp>
        <p:nvSpPr>
          <p:cNvPr id="803" name="Google Shape;803;p37"/>
          <p:cNvSpPr txBox="1"/>
          <p:nvPr/>
        </p:nvSpPr>
        <p:spPr>
          <a:xfrm>
            <a:off x="3493800" y="1175"/>
            <a:ext cx="2276100" cy="85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QUALITÀ</a:t>
            </a:r>
            <a:endParaRPr sz="4800">
              <a:solidFill>
                <a:srgbClr val="FFFFFF"/>
              </a:solidFill>
              <a:latin typeface="Staatliches"/>
              <a:ea typeface="Staatliches"/>
              <a:cs typeface="Staatliches"/>
              <a:sym typeface="Staatliches"/>
            </a:endParaRPr>
          </a:p>
        </p:txBody>
      </p:sp>
      <p:sp>
        <p:nvSpPr>
          <p:cNvPr id="804" name="Google Shape;804;p37"/>
          <p:cNvSpPr txBox="1"/>
          <p:nvPr/>
        </p:nvSpPr>
        <p:spPr>
          <a:xfrm>
            <a:off x="3673925" y="3481875"/>
            <a:ext cx="9486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MODELLO </a:t>
            </a:r>
            <a:endParaRPr>
              <a:latin typeface="Staatliches"/>
              <a:ea typeface="Staatliches"/>
              <a:cs typeface="Staatliches"/>
              <a:sym typeface="Staatliches"/>
            </a:endParaRPr>
          </a:p>
          <a:p>
            <a:pPr indent="0" lvl="0" marL="0" rtl="0" algn="ctr">
              <a:spcBef>
                <a:spcPts val="0"/>
              </a:spcBef>
              <a:spcAft>
                <a:spcPts val="0"/>
              </a:spcAft>
              <a:buNone/>
            </a:pPr>
            <a:r>
              <a:rPr lang="en">
                <a:latin typeface="Staatliches"/>
                <a:ea typeface="Staatliches"/>
                <a:cs typeface="Staatliches"/>
                <a:sym typeface="Staatliches"/>
              </a:rPr>
              <a:t>A V</a:t>
            </a:r>
            <a:endParaRPr>
              <a:latin typeface="Staatliches"/>
              <a:ea typeface="Staatliches"/>
              <a:cs typeface="Staatliches"/>
              <a:sym typeface="Staatliches"/>
            </a:endParaRPr>
          </a:p>
        </p:txBody>
      </p:sp>
      <p:sp>
        <p:nvSpPr>
          <p:cNvPr id="805" name="Google Shape;805;p37"/>
          <p:cNvSpPr txBox="1"/>
          <p:nvPr/>
        </p:nvSpPr>
        <p:spPr>
          <a:xfrm>
            <a:off x="4949300" y="3524700"/>
            <a:ext cx="10656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taatliches"/>
                <a:ea typeface="Staatliches"/>
                <a:cs typeface="Staatliches"/>
                <a:sym typeface="Staatliches"/>
              </a:rPr>
              <a:t>METRICHE</a:t>
            </a:r>
            <a:endParaRPr>
              <a:latin typeface="Staatliches"/>
              <a:ea typeface="Staatliches"/>
              <a:cs typeface="Staatliches"/>
              <a:sym typeface="Staatliches"/>
            </a:endParaRPr>
          </a:p>
        </p:txBody>
      </p:sp>
      <p:sp>
        <p:nvSpPr>
          <p:cNvPr id="806" name="Google Shape;806;p37"/>
          <p:cNvSpPr txBox="1"/>
          <p:nvPr/>
        </p:nvSpPr>
        <p:spPr>
          <a:xfrm>
            <a:off x="3458363" y="23076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9126</a:t>
            </a:r>
            <a:endParaRPr>
              <a:solidFill>
                <a:srgbClr val="FFFFFF"/>
              </a:solidFill>
              <a:latin typeface="Staatliches"/>
              <a:ea typeface="Staatliches"/>
              <a:cs typeface="Staatliches"/>
              <a:sym typeface="Staatliches"/>
            </a:endParaRPr>
          </a:p>
        </p:txBody>
      </p:sp>
      <p:sp>
        <p:nvSpPr>
          <p:cNvPr id="807" name="Google Shape;807;p37"/>
          <p:cNvSpPr txBox="1"/>
          <p:nvPr/>
        </p:nvSpPr>
        <p:spPr>
          <a:xfrm>
            <a:off x="5359388" y="23076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15504</a:t>
            </a:r>
            <a:endParaRPr>
              <a:solidFill>
                <a:srgbClr val="FFFFFF"/>
              </a:solidFill>
              <a:latin typeface="Staatliches"/>
              <a:ea typeface="Staatliches"/>
              <a:cs typeface="Staatliches"/>
              <a:sym typeface="Staatliches"/>
            </a:endParaRPr>
          </a:p>
        </p:txBody>
      </p:sp>
      <p:sp>
        <p:nvSpPr>
          <p:cNvPr id="808" name="Google Shape;808;p37"/>
          <p:cNvSpPr txBox="1"/>
          <p:nvPr/>
        </p:nvSpPr>
        <p:spPr>
          <a:xfrm>
            <a:off x="4408900" y="1604875"/>
            <a:ext cx="655500" cy="6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ISO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12207</a:t>
            </a:r>
            <a:endParaRPr>
              <a:solidFill>
                <a:srgbClr val="FFFFFF"/>
              </a:solidFill>
              <a:latin typeface="Staatliches"/>
              <a:ea typeface="Staatliches"/>
              <a:cs typeface="Staatliches"/>
              <a:sym typeface="Staatliches"/>
            </a:endParaRPr>
          </a:p>
        </p:txBody>
      </p:sp>
      <p:sp>
        <p:nvSpPr>
          <p:cNvPr id="809" name="Google Shape;809;p37"/>
          <p:cNvSpPr/>
          <p:nvPr/>
        </p:nvSpPr>
        <p:spPr>
          <a:xfrm>
            <a:off x="6373602" y="2300087"/>
            <a:ext cx="1534368"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5970425" y="4017325"/>
            <a:ext cx="1794855" cy="637493"/>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1393352" y="2274600"/>
            <a:ext cx="1716184" cy="549868"/>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txBox="1"/>
          <p:nvPr/>
        </p:nvSpPr>
        <p:spPr>
          <a:xfrm>
            <a:off x="3877813" y="872475"/>
            <a:ext cx="1600800" cy="63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Ciclo di vita del software</a:t>
            </a:r>
            <a:endParaRPr>
              <a:latin typeface="Ubuntu"/>
              <a:ea typeface="Ubuntu"/>
              <a:cs typeface="Ubuntu"/>
              <a:sym typeface="Ubuntu"/>
            </a:endParaRPr>
          </a:p>
          <a:p>
            <a:pPr indent="0" lvl="0" marL="0" rtl="0" algn="ctr">
              <a:spcBef>
                <a:spcPts val="0"/>
              </a:spcBef>
              <a:spcAft>
                <a:spcPts val="0"/>
              </a:spcAft>
              <a:buNone/>
            </a:pPr>
            <a:r>
              <a:t/>
            </a:r>
            <a:endParaRPr>
              <a:latin typeface="Ubuntu"/>
              <a:ea typeface="Ubuntu"/>
              <a:cs typeface="Ubuntu"/>
              <a:sym typeface="Ubuntu"/>
            </a:endParaRPr>
          </a:p>
        </p:txBody>
      </p:sp>
      <p:sp>
        <p:nvSpPr>
          <p:cNvPr id="813" name="Google Shape;813;p37"/>
          <p:cNvSpPr txBox="1"/>
          <p:nvPr>
            <p:ph idx="4294967295" type="subTitle"/>
          </p:nvPr>
        </p:nvSpPr>
        <p:spPr>
          <a:xfrm>
            <a:off x="6410138" y="2221963"/>
            <a:ext cx="1461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Qualità dei processi</a:t>
            </a:r>
            <a:endParaRPr sz="1400"/>
          </a:p>
        </p:txBody>
      </p:sp>
      <p:sp>
        <p:nvSpPr>
          <p:cNvPr id="814" name="Google Shape;814;p37"/>
          <p:cNvSpPr txBox="1"/>
          <p:nvPr>
            <p:ph idx="4294967295" type="subTitle"/>
          </p:nvPr>
        </p:nvSpPr>
        <p:spPr>
          <a:xfrm>
            <a:off x="1343475" y="2221963"/>
            <a:ext cx="1756200" cy="5499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Modello di q</a:t>
            </a:r>
            <a:r>
              <a:rPr lang="en" sz="1400">
                <a:solidFill>
                  <a:srgbClr val="000000"/>
                </a:solidFill>
              </a:rPr>
              <a:t>ualità del software</a:t>
            </a:r>
            <a:endParaRPr sz="1400"/>
          </a:p>
        </p:txBody>
      </p:sp>
      <p:sp>
        <p:nvSpPr>
          <p:cNvPr id="815" name="Google Shape;815;p37"/>
          <p:cNvSpPr txBox="1"/>
          <p:nvPr/>
        </p:nvSpPr>
        <p:spPr>
          <a:xfrm>
            <a:off x="5970400" y="3929738"/>
            <a:ext cx="1794900" cy="72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a:ea typeface="Ubuntu"/>
                <a:cs typeface="Ubuntu"/>
                <a:sym typeface="Ubuntu"/>
              </a:rPr>
              <a:t>Processi</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Documenti</a:t>
            </a:r>
            <a:endParaRPr>
              <a:latin typeface="Ubuntu"/>
              <a:ea typeface="Ubuntu"/>
              <a:cs typeface="Ubuntu"/>
              <a:sym typeface="Ubuntu"/>
            </a:endParaRPr>
          </a:p>
          <a:p>
            <a:pPr indent="0" lvl="0" marL="0" rtl="0" algn="ctr">
              <a:spcBef>
                <a:spcPts val="0"/>
              </a:spcBef>
              <a:spcAft>
                <a:spcPts val="0"/>
              </a:spcAft>
              <a:buNone/>
            </a:pPr>
            <a:r>
              <a:rPr lang="en">
                <a:latin typeface="Ubuntu"/>
                <a:ea typeface="Ubuntu"/>
                <a:cs typeface="Ubuntu"/>
                <a:sym typeface="Ubuntu"/>
              </a:rPr>
              <a:t>Software</a:t>
            </a:r>
            <a:endParaRPr>
              <a:latin typeface="Ubuntu"/>
              <a:ea typeface="Ubuntu"/>
              <a:cs typeface="Ubuntu"/>
              <a:sym typeface="Ubuntu"/>
            </a:endParaRPr>
          </a:p>
        </p:txBody>
      </p:sp>
      <p:sp>
        <p:nvSpPr>
          <p:cNvPr id="816" name="Google Shape;816;p37"/>
          <p:cNvSpPr/>
          <p:nvPr/>
        </p:nvSpPr>
        <p:spPr>
          <a:xfrm>
            <a:off x="1872139" y="4043649"/>
            <a:ext cx="1534368" cy="497274"/>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txBox="1"/>
          <p:nvPr>
            <p:ph idx="4294967295" type="subTitle"/>
          </p:nvPr>
        </p:nvSpPr>
        <p:spPr>
          <a:xfrm>
            <a:off x="1908675" y="3954900"/>
            <a:ext cx="1461300" cy="54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000000"/>
                </a:solidFill>
              </a:rPr>
              <a:t>Sviluppo </a:t>
            </a:r>
            <a:r>
              <a:rPr lang="en" sz="1400">
                <a:solidFill>
                  <a:srgbClr val="000000"/>
                </a:solidFill>
              </a:rPr>
              <a:t>del software</a:t>
            </a:r>
            <a:endParaRPr sz="1400"/>
          </a:p>
        </p:txBody>
      </p:sp>
      <p:pic>
        <p:nvPicPr>
          <p:cNvPr id="818" name="Google Shape;818;p37"/>
          <p:cNvPicPr preferRelativeResize="0"/>
          <p:nvPr/>
        </p:nvPicPr>
        <p:blipFill>
          <a:blip r:embed="rId4">
            <a:alphaModFix/>
          </a:blip>
          <a:stretch>
            <a:fillRect/>
          </a:stretch>
        </p:blipFill>
        <p:spPr>
          <a:xfrm>
            <a:off x="7416950" y="100150"/>
            <a:ext cx="1624200" cy="1568883"/>
          </a:xfrm>
          <a:prstGeom prst="rect">
            <a:avLst/>
          </a:prstGeom>
          <a:noFill/>
          <a:ln>
            <a:noFill/>
          </a:ln>
        </p:spPr>
      </p:pic>
      <p:sp>
        <p:nvSpPr>
          <p:cNvPr id="819" name="Google Shape;819;p37"/>
          <p:cNvSpPr txBox="1"/>
          <p:nvPr>
            <p:ph idx="12" type="sldNum"/>
          </p:nvPr>
        </p:nvSpPr>
        <p:spPr>
          <a:xfrm>
            <a:off x="8251695" y="4749850"/>
            <a:ext cx="853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820" name="Google Shape;820;p37"/>
          <p:cNvPicPr preferRelativeResize="0"/>
          <p:nvPr/>
        </p:nvPicPr>
        <p:blipFill>
          <a:blip r:embed="rId5">
            <a:alphaModFix/>
          </a:blip>
          <a:stretch>
            <a:fillRect/>
          </a:stretch>
        </p:blipFill>
        <p:spPr>
          <a:xfrm rot="-10799997">
            <a:off x="59725" y="80675"/>
            <a:ext cx="2475199" cy="2436950"/>
          </a:xfrm>
          <a:prstGeom prst="rect">
            <a:avLst/>
          </a:prstGeom>
          <a:noFill/>
          <a:ln>
            <a:noFill/>
          </a:ln>
        </p:spPr>
      </p:pic>
      <p:pic>
        <p:nvPicPr>
          <p:cNvPr id="821" name="Google Shape;821;p37"/>
          <p:cNvPicPr preferRelativeResize="0"/>
          <p:nvPr/>
        </p:nvPicPr>
        <p:blipFill>
          <a:blip r:embed="rId6">
            <a:alphaModFix/>
          </a:blip>
          <a:stretch>
            <a:fillRect/>
          </a:stretch>
        </p:blipFill>
        <p:spPr>
          <a:xfrm>
            <a:off x="132125" y="4504800"/>
            <a:ext cx="1776550" cy="1690101"/>
          </a:xfrm>
          <a:prstGeom prst="rect">
            <a:avLst/>
          </a:prstGeom>
          <a:noFill/>
          <a:ln>
            <a:noFill/>
          </a:ln>
        </p:spPr>
      </p:pic>
      <p:pic>
        <p:nvPicPr>
          <p:cNvPr id="822" name="Google Shape;822;p37"/>
          <p:cNvPicPr preferRelativeResize="0"/>
          <p:nvPr/>
        </p:nvPicPr>
        <p:blipFill>
          <a:blip r:embed="rId7">
            <a:alphaModFix/>
          </a:blip>
          <a:stretch>
            <a:fillRect/>
          </a:stretch>
        </p:blipFill>
        <p:spPr>
          <a:xfrm>
            <a:off x="8685687" y="3419875"/>
            <a:ext cx="290875" cy="290875"/>
          </a:xfrm>
          <a:prstGeom prst="rect">
            <a:avLst/>
          </a:prstGeom>
          <a:noFill/>
          <a:ln>
            <a:noFill/>
          </a:ln>
        </p:spPr>
      </p:pic>
      <p:pic>
        <p:nvPicPr>
          <p:cNvPr id="823" name="Google Shape;823;p37"/>
          <p:cNvPicPr preferRelativeResize="0"/>
          <p:nvPr/>
        </p:nvPicPr>
        <p:blipFill>
          <a:blip r:embed="rId7">
            <a:alphaModFix/>
          </a:blip>
          <a:stretch>
            <a:fillRect/>
          </a:stretch>
        </p:blipFill>
        <p:spPr>
          <a:xfrm>
            <a:off x="8976550" y="3796750"/>
            <a:ext cx="290875" cy="290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27" name="Shape 827"/>
        <p:cNvGrpSpPr/>
        <p:nvPr/>
      </p:nvGrpSpPr>
      <p:grpSpPr>
        <a:xfrm>
          <a:off x="0" y="0"/>
          <a:ext cx="0" cy="0"/>
          <a:chOff x="0" y="0"/>
          <a:chExt cx="0" cy="0"/>
        </a:xfrm>
      </p:grpSpPr>
      <p:pic>
        <p:nvPicPr>
          <p:cNvPr id="828" name="Google Shape;828;p38"/>
          <p:cNvPicPr preferRelativeResize="0"/>
          <p:nvPr/>
        </p:nvPicPr>
        <p:blipFill>
          <a:blip r:embed="rId3">
            <a:alphaModFix/>
          </a:blip>
          <a:stretch>
            <a:fillRect/>
          </a:stretch>
        </p:blipFill>
        <p:spPr>
          <a:xfrm flipH="1">
            <a:off x="7873178" y="3556204"/>
            <a:ext cx="1776549" cy="1863347"/>
          </a:xfrm>
          <a:prstGeom prst="rect">
            <a:avLst/>
          </a:prstGeom>
          <a:noFill/>
          <a:ln>
            <a:noFill/>
          </a:ln>
        </p:spPr>
      </p:pic>
      <p:grpSp>
        <p:nvGrpSpPr>
          <p:cNvPr id="829" name="Google Shape;829;p38"/>
          <p:cNvGrpSpPr/>
          <p:nvPr/>
        </p:nvGrpSpPr>
        <p:grpSpPr>
          <a:xfrm>
            <a:off x="624804" y="849305"/>
            <a:ext cx="7894398" cy="3444889"/>
            <a:chOff x="338429" y="718705"/>
            <a:chExt cx="7894398" cy="3444889"/>
          </a:xfrm>
        </p:grpSpPr>
        <p:sp>
          <p:nvSpPr>
            <p:cNvPr id="830" name="Google Shape;830;p38"/>
            <p:cNvSpPr/>
            <p:nvPr/>
          </p:nvSpPr>
          <p:spPr>
            <a:xfrm>
              <a:off x="2432875" y="3169094"/>
              <a:ext cx="1657500" cy="994500"/>
            </a:xfrm>
            <a:prstGeom prst="rightArrow">
              <a:avLst>
                <a:gd fmla="val 50000" name="adj1"/>
                <a:gd fmla="val 50000" name="adj2"/>
              </a:avLst>
            </a:prstGeom>
            <a:solidFill>
              <a:srgbClr val="4C6A8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8"/>
            <p:cNvSpPr/>
            <p:nvPr/>
          </p:nvSpPr>
          <p:spPr>
            <a:xfrm>
              <a:off x="6878362" y="916078"/>
              <a:ext cx="1354465" cy="1700321"/>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304354"/>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8"/>
            <p:cNvSpPr/>
            <p:nvPr/>
          </p:nvSpPr>
          <p:spPr>
            <a:xfrm flipH="1">
              <a:off x="4232986" y="2323033"/>
              <a:ext cx="1354465" cy="1700321"/>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435D7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8"/>
            <p:cNvSpPr/>
            <p:nvPr/>
          </p:nvSpPr>
          <p:spPr>
            <a:xfrm>
              <a:off x="6260579" y="2747664"/>
              <a:ext cx="1697678" cy="1347007"/>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273644"/>
            </a:soli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8"/>
            <p:cNvSpPr/>
            <p:nvPr/>
          </p:nvSpPr>
          <p:spPr>
            <a:xfrm>
              <a:off x="4905708" y="718705"/>
              <a:ext cx="1697678" cy="1372770"/>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3A506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8"/>
            <p:cNvSpPr/>
            <p:nvPr/>
          </p:nvSpPr>
          <p:spPr>
            <a:xfrm flipH="1">
              <a:off x="338429" y="966078"/>
              <a:ext cx="1354465" cy="1700321"/>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6084A3"/>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8"/>
            <p:cNvSpPr/>
            <p:nvPr/>
          </p:nvSpPr>
          <p:spPr>
            <a:xfrm flipH="1">
              <a:off x="612999" y="2797664"/>
              <a:ext cx="1697678" cy="1347007"/>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567794"/>
            </a:soli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 name="Google Shape;837;p38"/>
          <p:cNvPicPr preferRelativeResize="0"/>
          <p:nvPr/>
        </p:nvPicPr>
        <p:blipFill>
          <a:blip r:embed="rId4">
            <a:alphaModFix/>
          </a:blip>
          <a:stretch>
            <a:fillRect/>
          </a:stretch>
        </p:blipFill>
        <p:spPr>
          <a:xfrm>
            <a:off x="141950" y="124600"/>
            <a:ext cx="1776550" cy="1690101"/>
          </a:xfrm>
          <a:prstGeom prst="rect">
            <a:avLst/>
          </a:prstGeom>
          <a:noFill/>
          <a:ln>
            <a:noFill/>
          </a:ln>
        </p:spPr>
      </p:pic>
      <p:sp>
        <p:nvSpPr>
          <p:cNvPr id="838" name="Google Shape;838;p38"/>
          <p:cNvSpPr txBox="1"/>
          <p:nvPr/>
        </p:nvSpPr>
        <p:spPr>
          <a:xfrm>
            <a:off x="0" y="0"/>
            <a:ext cx="8413200" cy="9186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000">
                <a:solidFill>
                  <a:srgbClr val="FFFFFF"/>
                </a:solidFill>
                <a:latin typeface="Staatliches"/>
                <a:ea typeface="Staatliches"/>
                <a:cs typeface="Staatliches"/>
                <a:sym typeface="Staatliches"/>
              </a:rPr>
              <a:t>MODELLO DI SVILUPPO INCREMENTALE</a:t>
            </a:r>
            <a:endParaRPr sz="4000">
              <a:solidFill>
                <a:srgbClr val="FFFFFF"/>
              </a:solidFill>
              <a:latin typeface="Staatliches"/>
              <a:ea typeface="Staatliches"/>
              <a:cs typeface="Staatliches"/>
              <a:sym typeface="Staatliches"/>
            </a:endParaRPr>
          </a:p>
        </p:txBody>
      </p:sp>
      <p:sp>
        <p:nvSpPr>
          <p:cNvPr id="839" name="Google Shape;839;p38"/>
          <p:cNvSpPr txBox="1"/>
          <p:nvPr>
            <p:ph idx="12" type="sldNum"/>
          </p:nvPr>
        </p:nvSpPr>
        <p:spPr>
          <a:xfrm>
            <a:off x="8417348" y="4749850"/>
            <a:ext cx="6882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sp>
        <p:nvSpPr>
          <p:cNvPr id="840" name="Google Shape;840;p38"/>
          <p:cNvSpPr txBox="1"/>
          <p:nvPr/>
        </p:nvSpPr>
        <p:spPr>
          <a:xfrm rot="-2965277">
            <a:off x="4369145" y="3173416"/>
            <a:ext cx="1403399" cy="55105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SPECIFICA</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 INCREMENTO</a:t>
            </a:r>
            <a:endParaRPr>
              <a:solidFill>
                <a:srgbClr val="FFFFFF"/>
              </a:solidFill>
              <a:latin typeface="Staatliches"/>
              <a:ea typeface="Staatliches"/>
              <a:cs typeface="Staatliches"/>
              <a:sym typeface="Staatliches"/>
            </a:endParaRPr>
          </a:p>
        </p:txBody>
      </p:sp>
      <p:sp>
        <p:nvSpPr>
          <p:cNvPr id="841" name="Google Shape;841;p38"/>
          <p:cNvSpPr txBox="1"/>
          <p:nvPr/>
        </p:nvSpPr>
        <p:spPr>
          <a:xfrm rot="-2091838">
            <a:off x="5148411" y="1359818"/>
            <a:ext cx="1616431" cy="551263"/>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IMPLEMENTAZIONE</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INCREMENTO</a:t>
            </a:r>
            <a:endParaRPr>
              <a:solidFill>
                <a:srgbClr val="FFFFFF"/>
              </a:solidFill>
              <a:latin typeface="Staatliches"/>
              <a:ea typeface="Staatliches"/>
              <a:cs typeface="Staatliches"/>
              <a:sym typeface="Staatliches"/>
            </a:endParaRPr>
          </a:p>
        </p:txBody>
      </p:sp>
      <p:sp>
        <p:nvSpPr>
          <p:cNvPr id="842" name="Google Shape;842;p38"/>
          <p:cNvSpPr txBox="1"/>
          <p:nvPr/>
        </p:nvSpPr>
        <p:spPr>
          <a:xfrm rot="-1490459">
            <a:off x="6720937" y="3251967"/>
            <a:ext cx="1440367" cy="55112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VALIDAZIONE</a:t>
            </a:r>
            <a:endParaRPr>
              <a:solidFill>
                <a:srgbClr val="FFFFFF"/>
              </a:solidFill>
              <a:latin typeface="Staatliches"/>
              <a:ea typeface="Staatliches"/>
              <a:cs typeface="Staatliches"/>
              <a:sym typeface="Staatliches"/>
            </a:endParaRPr>
          </a:p>
        </p:txBody>
      </p:sp>
      <p:sp>
        <p:nvSpPr>
          <p:cNvPr id="843" name="Google Shape;843;p38"/>
          <p:cNvSpPr txBox="1"/>
          <p:nvPr/>
        </p:nvSpPr>
        <p:spPr>
          <a:xfrm>
            <a:off x="7207900" y="1490238"/>
            <a:ext cx="1245000" cy="6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TEST &amp;</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VERIFICA </a:t>
            </a:r>
            <a:endParaRPr>
              <a:solidFill>
                <a:srgbClr val="FFFFFF"/>
              </a:solidFill>
              <a:latin typeface="Staatliches"/>
              <a:ea typeface="Staatliches"/>
              <a:cs typeface="Staatliches"/>
              <a:sym typeface="Staatliches"/>
            </a:endParaRPr>
          </a:p>
        </p:txBody>
      </p:sp>
      <p:sp>
        <p:nvSpPr>
          <p:cNvPr id="844" name="Google Shape;844;p38"/>
          <p:cNvSpPr txBox="1"/>
          <p:nvPr/>
        </p:nvSpPr>
        <p:spPr>
          <a:xfrm rot="-2943924">
            <a:off x="633293" y="1682775"/>
            <a:ext cx="1499091" cy="319641"/>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PIANIFICAZIONE</a:t>
            </a:r>
            <a:endParaRPr>
              <a:solidFill>
                <a:srgbClr val="FFFFFF"/>
              </a:solidFill>
              <a:latin typeface="Staatliches"/>
              <a:ea typeface="Staatliches"/>
              <a:cs typeface="Staatliches"/>
              <a:sym typeface="Staatliches"/>
            </a:endParaRPr>
          </a:p>
        </p:txBody>
      </p:sp>
      <p:sp>
        <p:nvSpPr>
          <p:cNvPr id="845" name="Google Shape;845;p38"/>
          <p:cNvSpPr txBox="1"/>
          <p:nvPr/>
        </p:nvSpPr>
        <p:spPr>
          <a:xfrm rot="-1308">
            <a:off x="2720786" y="3537428"/>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DESIGN ARCHITETTURA</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E DETTAGLIO</a:t>
            </a:r>
            <a:endParaRPr>
              <a:solidFill>
                <a:srgbClr val="FFFFFF"/>
              </a:solidFill>
              <a:latin typeface="Staatliches"/>
              <a:ea typeface="Staatliches"/>
              <a:cs typeface="Staatliches"/>
              <a:sym typeface="Staatliches"/>
            </a:endParaRPr>
          </a:p>
        </p:txBody>
      </p:sp>
      <p:sp>
        <p:nvSpPr>
          <p:cNvPr id="846" name="Google Shape;846;p38"/>
          <p:cNvSpPr txBox="1"/>
          <p:nvPr/>
        </p:nvSpPr>
        <p:spPr>
          <a:xfrm rot="2232973">
            <a:off x="912398" y="3258366"/>
            <a:ext cx="1498947" cy="46974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Staatliches"/>
                <a:ea typeface="Staatliches"/>
                <a:cs typeface="Staatliches"/>
                <a:sym typeface="Staatliches"/>
              </a:rPr>
              <a:t>DEFINIZIONE </a:t>
            </a:r>
            <a:endParaRPr>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a:solidFill>
                  <a:srgbClr val="FFFFFF"/>
                </a:solidFill>
                <a:latin typeface="Staatliches"/>
                <a:ea typeface="Staatliches"/>
                <a:cs typeface="Staatliches"/>
                <a:sym typeface="Staatliches"/>
              </a:rPr>
              <a:t>REQUISITI</a:t>
            </a:r>
            <a:endParaRPr>
              <a:solidFill>
                <a:srgbClr val="FFFFFF"/>
              </a:solidFill>
              <a:latin typeface="Staatliches"/>
              <a:ea typeface="Staatliches"/>
              <a:cs typeface="Staatliches"/>
              <a:sym typeface="Staatliches"/>
            </a:endParaRPr>
          </a:p>
        </p:txBody>
      </p:sp>
      <p:sp>
        <p:nvSpPr>
          <p:cNvPr id="847" name="Google Shape;847;p38"/>
          <p:cNvSpPr/>
          <p:nvPr/>
        </p:nvSpPr>
        <p:spPr>
          <a:xfrm>
            <a:off x="6702158" y="4354641"/>
            <a:ext cx="872400" cy="738900"/>
          </a:xfrm>
          <a:prstGeom prst="flowChartConnector">
            <a:avLst/>
          </a:prstGeom>
          <a:solidFill>
            <a:srgbClr val="FFE59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8"/>
          <p:cNvSpPr txBox="1"/>
          <p:nvPr/>
        </p:nvSpPr>
        <p:spPr>
          <a:xfrm rot="-1308">
            <a:off x="6349649" y="4452903"/>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RILASCIO</a:t>
            </a:r>
            <a:endParaRPr>
              <a:latin typeface="Staatliches"/>
              <a:ea typeface="Staatliches"/>
              <a:cs typeface="Staatliches"/>
              <a:sym typeface="Staatliches"/>
            </a:endParaRPr>
          </a:p>
        </p:txBody>
      </p:sp>
      <p:sp>
        <p:nvSpPr>
          <p:cNvPr id="849" name="Google Shape;849;p38"/>
          <p:cNvSpPr/>
          <p:nvPr/>
        </p:nvSpPr>
        <p:spPr>
          <a:xfrm>
            <a:off x="2218658" y="1028066"/>
            <a:ext cx="872400" cy="738900"/>
          </a:xfrm>
          <a:prstGeom prst="flowChartConnector">
            <a:avLst/>
          </a:prstGeom>
          <a:solidFill>
            <a:srgbClr val="FFE599"/>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8"/>
          <p:cNvSpPr txBox="1"/>
          <p:nvPr/>
        </p:nvSpPr>
        <p:spPr>
          <a:xfrm rot="-1308">
            <a:off x="1866149" y="1126328"/>
            <a:ext cx="1577400" cy="54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taatliches"/>
                <a:ea typeface="Staatliches"/>
                <a:cs typeface="Staatliches"/>
                <a:sym typeface="Staatliches"/>
              </a:rPr>
              <a:t>inizio</a:t>
            </a:r>
            <a:endParaRPr>
              <a:latin typeface="Staatliches"/>
              <a:ea typeface="Staatliches"/>
              <a:cs typeface="Staatliches"/>
              <a:sym typeface="Staatliches"/>
            </a:endParaRPr>
          </a:p>
        </p:txBody>
      </p:sp>
      <p:sp>
        <p:nvSpPr>
          <p:cNvPr id="851" name="Google Shape;851;p38"/>
          <p:cNvSpPr/>
          <p:nvPr/>
        </p:nvSpPr>
        <p:spPr>
          <a:xfrm rot="560402">
            <a:off x="5372612" y="3727617"/>
            <a:ext cx="1201529" cy="343266"/>
          </a:xfrm>
          <a:prstGeom prst="left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8"/>
          <p:cNvSpPr/>
          <p:nvPr/>
        </p:nvSpPr>
        <p:spPr>
          <a:xfrm>
            <a:off x="5660225" y="3891575"/>
            <a:ext cx="919500" cy="994500"/>
          </a:xfrm>
          <a:prstGeom prst="curvedRight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38"/>
          <p:cNvPicPr preferRelativeResize="0"/>
          <p:nvPr/>
        </p:nvPicPr>
        <p:blipFill>
          <a:blip r:embed="rId5">
            <a:alphaModFix/>
          </a:blip>
          <a:stretch>
            <a:fillRect/>
          </a:stretch>
        </p:blipFill>
        <p:spPr>
          <a:xfrm>
            <a:off x="7416950" y="100150"/>
            <a:ext cx="1624200" cy="1568883"/>
          </a:xfrm>
          <a:prstGeom prst="rect">
            <a:avLst/>
          </a:prstGeom>
          <a:noFill/>
          <a:ln>
            <a:noFill/>
          </a:ln>
        </p:spPr>
      </p:pic>
      <p:pic>
        <p:nvPicPr>
          <p:cNvPr id="854" name="Google Shape;854;p38"/>
          <p:cNvPicPr preferRelativeResize="0"/>
          <p:nvPr/>
        </p:nvPicPr>
        <p:blipFill>
          <a:blip r:embed="rId6">
            <a:alphaModFix/>
          </a:blip>
          <a:stretch>
            <a:fillRect/>
          </a:stretch>
        </p:blipFill>
        <p:spPr>
          <a:xfrm flipH="1">
            <a:off x="141950" y="3943538"/>
            <a:ext cx="1216799" cy="1043325"/>
          </a:xfrm>
          <a:prstGeom prst="rect">
            <a:avLst/>
          </a:prstGeom>
          <a:noFill/>
          <a:ln>
            <a:noFill/>
          </a:ln>
        </p:spPr>
      </p:pic>
      <p:sp>
        <p:nvSpPr>
          <p:cNvPr id="855" name="Google Shape;855;p38"/>
          <p:cNvSpPr txBox="1"/>
          <p:nvPr/>
        </p:nvSpPr>
        <p:spPr>
          <a:xfrm>
            <a:off x="6173450" y="2290350"/>
            <a:ext cx="12168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taatliches"/>
                <a:ea typeface="Staatliches"/>
                <a:cs typeface="Staatliches"/>
                <a:sym typeface="Staatliches"/>
              </a:rPr>
              <a:t>N    iterazioni</a:t>
            </a:r>
            <a:endParaRPr>
              <a:solidFill>
                <a:srgbClr val="FFFFFF"/>
              </a:solidFill>
              <a:latin typeface="Staatliches"/>
              <a:ea typeface="Staatliches"/>
              <a:cs typeface="Staatliches"/>
              <a:sym typeface="Staatlich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59" name="Shape 859"/>
        <p:cNvGrpSpPr/>
        <p:nvPr/>
      </p:nvGrpSpPr>
      <p:grpSpPr>
        <a:xfrm>
          <a:off x="0" y="0"/>
          <a:ext cx="0" cy="0"/>
          <a:chOff x="0" y="0"/>
          <a:chExt cx="0" cy="0"/>
        </a:xfrm>
      </p:grpSpPr>
      <p:grpSp>
        <p:nvGrpSpPr>
          <p:cNvPr id="860" name="Google Shape;860;p39"/>
          <p:cNvGrpSpPr/>
          <p:nvPr/>
        </p:nvGrpSpPr>
        <p:grpSpPr>
          <a:xfrm>
            <a:off x="5906321" y="2047959"/>
            <a:ext cx="1368153" cy="1664891"/>
            <a:chOff x="3456053" y="1617275"/>
            <a:chExt cx="1090650" cy="1327200"/>
          </a:xfrm>
        </p:grpSpPr>
        <p:sp>
          <p:nvSpPr>
            <p:cNvPr id="861" name="Google Shape;861;p39"/>
            <p:cNvSpPr/>
            <p:nvPr/>
          </p:nvSpPr>
          <p:spPr>
            <a:xfrm>
              <a:off x="3631123"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9"/>
            <p:cNvSpPr/>
            <p:nvPr/>
          </p:nvSpPr>
          <p:spPr>
            <a:xfrm>
              <a:off x="3456053"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9"/>
            <p:cNvSpPr/>
            <p:nvPr/>
          </p:nvSpPr>
          <p:spPr>
            <a:xfrm>
              <a:off x="3850931"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9"/>
          <p:cNvSpPr/>
          <p:nvPr/>
        </p:nvSpPr>
        <p:spPr>
          <a:xfrm>
            <a:off x="4807550" y="2264817"/>
            <a:ext cx="928726" cy="928726"/>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39"/>
          <p:cNvGrpSpPr/>
          <p:nvPr/>
        </p:nvGrpSpPr>
        <p:grpSpPr>
          <a:xfrm>
            <a:off x="3183182" y="2047959"/>
            <a:ext cx="1368153" cy="1664891"/>
            <a:chOff x="1285250" y="1617275"/>
            <a:chExt cx="1090650" cy="1327200"/>
          </a:xfrm>
        </p:grpSpPr>
        <p:sp>
          <p:nvSpPr>
            <p:cNvPr id="866" name="Google Shape;866;p3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chemeClr val="accent3"/>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39"/>
          <p:cNvGrpSpPr/>
          <p:nvPr/>
        </p:nvGrpSpPr>
        <p:grpSpPr>
          <a:xfrm>
            <a:off x="1869528" y="1745555"/>
            <a:ext cx="1368279" cy="1668145"/>
            <a:chOff x="238045" y="1376208"/>
            <a:chExt cx="1090750" cy="1329794"/>
          </a:xfrm>
        </p:grpSpPr>
        <p:sp>
          <p:nvSpPr>
            <p:cNvPr id="870" name="Google Shape;870;p3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chemeClr val="accent3"/>
            </a:solidFill>
            <a:ln cap="flat" cmpd="sng" w="19050">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rot="10800000">
              <a:off x="238045" y="1432053"/>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9"/>
            <p:cNvSpPr/>
            <p:nvPr/>
          </p:nvSpPr>
          <p:spPr>
            <a:xfrm rot="10800000">
              <a:off x="632963" y="1376208"/>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 name="Google Shape;873;p39"/>
          <p:cNvSpPr txBox="1"/>
          <p:nvPr/>
        </p:nvSpPr>
        <p:spPr>
          <a:xfrm>
            <a:off x="4" y="-25"/>
            <a:ext cx="6830100" cy="11322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DI SVILUPPO</a:t>
            </a:r>
            <a:endParaRPr sz="4800">
              <a:solidFill>
                <a:srgbClr val="FFFFFF"/>
              </a:solidFill>
              <a:latin typeface="Staatliches"/>
              <a:ea typeface="Staatliches"/>
              <a:cs typeface="Staatliches"/>
              <a:sym typeface="Staatliches"/>
            </a:endParaRPr>
          </a:p>
        </p:txBody>
      </p:sp>
      <p:pic>
        <p:nvPicPr>
          <p:cNvPr id="874" name="Google Shape;874;p39"/>
          <p:cNvPicPr preferRelativeResize="0"/>
          <p:nvPr/>
        </p:nvPicPr>
        <p:blipFill>
          <a:blip r:embed="rId3">
            <a:alphaModFix/>
          </a:blip>
          <a:stretch>
            <a:fillRect/>
          </a:stretch>
        </p:blipFill>
        <p:spPr>
          <a:xfrm>
            <a:off x="2244388" y="2414025"/>
            <a:ext cx="630349" cy="630349"/>
          </a:xfrm>
          <a:prstGeom prst="rect">
            <a:avLst/>
          </a:prstGeom>
          <a:noFill/>
          <a:ln>
            <a:noFill/>
          </a:ln>
        </p:spPr>
      </p:pic>
      <p:pic>
        <p:nvPicPr>
          <p:cNvPr id="875" name="Google Shape;875;p39"/>
          <p:cNvPicPr preferRelativeResize="0"/>
          <p:nvPr/>
        </p:nvPicPr>
        <p:blipFill>
          <a:blip r:embed="rId4">
            <a:alphaModFix/>
          </a:blip>
          <a:stretch>
            <a:fillRect/>
          </a:stretch>
        </p:blipFill>
        <p:spPr>
          <a:xfrm>
            <a:off x="3560912" y="2414025"/>
            <a:ext cx="630350" cy="630350"/>
          </a:xfrm>
          <a:prstGeom prst="rect">
            <a:avLst/>
          </a:prstGeom>
          <a:noFill/>
          <a:ln>
            <a:noFill/>
          </a:ln>
        </p:spPr>
      </p:pic>
      <p:pic>
        <p:nvPicPr>
          <p:cNvPr id="876" name="Google Shape;876;p39"/>
          <p:cNvPicPr preferRelativeResize="0"/>
          <p:nvPr/>
        </p:nvPicPr>
        <p:blipFill>
          <a:blip r:embed="rId5">
            <a:alphaModFix/>
          </a:blip>
          <a:stretch>
            <a:fillRect/>
          </a:stretch>
        </p:blipFill>
        <p:spPr>
          <a:xfrm>
            <a:off x="6274175" y="2414025"/>
            <a:ext cx="630350" cy="630350"/>
          </a:xfrm>
          <a:prstGeom prst="rect">
            <a:avLst/>
          </a:prstGeom>
          <a:noFill/>
          <a:ln>
            <a:noFill/>
          </a:ln>
        </p:spPr>
      </p:pic>
      <p:pic>
        <p:nvPicPr>
          <p:cNvPr id="877" name="Google Shape;877;p39"/>
          <p:cNvPicPr preferRelativeResize="0"/>
          <p:nvPr/>
        </p:nvPicPr>
        <p:blipFill>
          <a:blip r:embed="rId6">
            <a:alphaModFix/>
          </a:blip>
          <a:stretch>
            <a:fillRect/>
          </a:stretch>
        </p:blipFill>
        <p:spPr>
          <a:xfrm>
            <a:off x="4912499" y="2411199"/>
            <a:ext cx="718900" cy="630358"/>
          </a:xfrm>
          <a:prstGeom prst="rect">
            <a:avLst/>
          </a:prstGeom>
          <a:noFill/>
          <a:ln>
            <a:noFill/>
          </a:ln>
        </p:spPr>
      </p:pic>
      <p:sp>
        <p:nvSpPr>
          <p:cNvPr id="878" name="Google Shape;878;p39"/>
          <p:cNvSpPr/>
          <p:nvPr/>
        </p:nvSpPr>
        <p:spPr>
          <a:xfrm rot="10800000">
            <a:off x="4587833" y="1829958"/>
            <a:ext cx="1368237" cy="1598043"/>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rot="10800000">
            <a:off x="5083189" y="1745562"/>
            <a:ext cx="377512" cy="217388"/>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gradFill>
            <a:gsLst>
              <a:gs pos="0">
                <a:srgbClr val="DDDDDD"/>
              </a:gs>
              <a:gs pos="100000">
                <a:srgbClr val="91919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9"/>
          <p:cNvSpPr txBox="1"/>
          <p:nvPr/>
        </p:nvSpPr>
        <p:spPr>
          <a:xfrm>
            <a:off x="3055413" y="3585150"/>
            <a:ext cx="1641300" cy="47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282828"/>
                </a:solidFill>
              </a:rPr>
              <a:t>TEX</a:t>
            </a:r>
            <a:r>
              <a:rPr i="1" lang="en" sz="2000">
                <a:solidFill>
                  <a:srgbClr val="282828"/>
                </a:solidFill>
                <a:latin typeface="Lora"/>
                <a:ea typeface="Lora"/>
                <a:cs typeface="Lora"/>
                <a:sym typeface="Lora"/>
              </a:rPr>
              <a:t>MAKER</a:t>
            </a:r>
            <a:endParaRPr i="1" sz="2000">
              <a:solidFill>
                <a:srgbClr val="282828"/>
              </a:solidFill>
              <a:latin typeface="Lora"/>
              <a:ea typeface="Lora"/>
              <a:cs typeface="Lora"/>
              <a:sym typeface="Lora"/>
            </a:endParaRPr>
          </a:p>
        </p:txBody>
      </p:sp>
      <p:pic>
        <p:nvPicPr>
          <p:cNvPr id="881" name="Google Shape;881;p39"/>
          <p:cNvPicPr preferRelativeResize="0"/>
          <p:nvPr/>
        </p:nvPicPr>
        <p:blipFill>
          <a:blip r:embed="rId7">
            <a:alphaModFix/>
          </a:blip>
          <a:stretch>
            <a:fillRect/>
          </a:stretch>
        </p:blipFill>
        <p:spPr>
          <a:xfrm>
            <a:off x="6032825" y="3712850"/>
            <a:ext cx="1113059" cy="217400"/>
          </a:xfrm>
          <a:prstGeom prst="rect">
            <a:avLst/>
          </a:prstGeom>
          <a:noFill/>
          <a:ln>
            <a:noFill/>
          </a:ln>
        </p:spPr>
      </p:pic>
      <p:pic>
        <p:nvPicPr>
          <p:cNvPr id="882" name="Google Shape;882;p39"/>
          <p:cNvPicPr preferRelativeResize="0"/>
          <p:nvPr/>
        </p:nvPicPr>
        <p:blipFill>
          <a:blip r:embed="rId8">
            <a:alphaModFix/>
          </a:blip>
          <a:stretch>
            <a:fillRect/>
          </a:stretch>
        </p:blipFill>
        <p:spPr>
          <a:xfrm>
            <a:off x="4912476" y="1471928"/>
            <a:ext cx="718900" cy="200872"/>
          </a:xfrm>
          <a:prstGeom prst="rect">
            <a:avLst/>
          </a:prstGeom>
          <a:noFill/>
          <a:ln>
            <a:noFill/>
          </a:ln>
        </p:spPr>
      </p:pic>
      <p:pic>
        <p:nvPicPr>
          <p:cNvPr id="883" name="Google Shape;883;p39"/>
          <p:cNvPicPr preferRelativeResize="0"/>
          <p:nvPr/>
        </p:nvPicPr>
        <p:blipFill>
          <a:blip r:embed="rId9">
            <a:alphaModFix/>
          </a:blip>
          <a:stretch>
            <a:fillRect/>
          </a:stretch>
        </p:blipFill>
        <p:spPr>
          <a:xfrm>
            <a:off x="1875450" y="1505700"/>
            <a:ext cx="1368225" cy="199324"/>
          </a:xfrm>
          <a:prstGeom prst="rect">
            <a:avLst/>
          </a:prstGeom>
          <a:noFill/>
          <a:ln>
            <a:noFill/>
          </a:ln>
        </p:spPr>
      </p:pic>
      <p:pic>
        <p:nvPicPr>
          <p:cNvPr id="884" name="Google Shape;884;p39"/>
          <p:cNvPicPr preferRelativeResize="0"/>
          <p:nvPr/>
        </p:nvPicPr>
        <p:blipFill>
          <a:blip r:embed="rId10">
            <a:alphaModFix/>
          </a:blip>
          <a:stretch>
            <a:fillRect/>
          </a:stretch>
        </p:blipFill>
        <p:spPr>
          <a:xfrm>
            <a:off x="7416950" y="100150"/>
            <a:ext cx="1624200" cy="1568883"/>
          </a:xfrm>
          <a:prstGeom prst="rect">
            <a:avLst/>
          </a:prstGeom>
          <a:noFill/>
          <a:ln>
            <a:noFill/>
          </a:ln>
        </p:spPr>
      </p:pic>
      <p:sp>
        <p:nvSpPr>
          <p:cNvPr id="885" name="Google Shape;885;p39"/>
          <p:cNvSpPr txBox="1"/>
          <p:nvPr>
            <p:ph idx="12" type="sldNum"/>
          </p:nvPr>
        </p:nvSpPr>
        <p:spPr>
          <a:xfrm>
            <a:off x="8386572" y="4749850"/>
            <a:ext cx="718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886" name="Google Shape;886;p39"/>
          <p:cNvPicPr preferRelativeResize="0"/>
          <p:nvPr/>
        </p:nvPicPr>
        <p:blipFill>
          <a:blip r:embed="rId11">
            <a:alphaModFix/>
          </a:blip>
          <a:stretch>
            <a:fillRect/>
          </a:stretch>
        </p:blipFill>
        <p:spPr>
          <a:xfrm rot="5400000">
            <a:off x="-177975" y="3163225"/>
            <a:ext cx="2216549" cy="2392500"/>
          </a:xfrm>
          <a:prstGeom prst="rect">
            <a:avLst/>
          </a:prstGeom>
          <a:noFill/>
          <a:ln>
            <a:noFill/>
          </a:ln>
        </p:spPr>
      </p:pic>
      <p:pic>
        <p:nvPicPr>
          <p:cNvPr id="887" name="Google Shape;887;p39"/>
          <p:cNvPicPr preferRelativeResize="0"/>
          <p:nvPr/>
        </p:nvPicPr>
        <p:blipFill>
          <a:blip r:embed="rId12">
            <a:alphaModFix/>
          </a:blip>
          <a:stretch>
            <a:fillRect/>
          </a:stretch>
        </p:blipFill>
        <p:spPr>
          <a:xfrm>
            <a:off x="8338050" y="2414025"/>
            <a:ext cx="1776550" cy="1690101"/>
          </a:xfrm>
          <a:prstGeom prst="rect">
            <a:avLst/>
          </a:prstGeom>
          <a:noFill/>
          <a:ln>
            <a:noFill/>
          </a:ln>
        </p:spPr>
      </p:pic>
      <p:pic>
        <p:nvPicPr>
          <p:cNvPr id="888" name="Google Shape;888;p39"/>
          <p:cNvPicPr preferRelativeResize="0"/>
          <p:nvPr/>
        </p:nvPicPr>
        <p:blipFill>
          <a:blip r:embed="rId13">
            <a:alphaModFix/>
          </a:blip>
          <a:stretch>
            <a:fillRect/>
          </a:stretch>
        </p:blipFill>
        <p:spPr>
          <a:xfrm>
            <a:off x="8556775" y="3676112"/>
            <a:ext cx="290875" cy="290875"/>
          </a:xfrm>
          <a:prstGeom prst="rect">
            <a:avLst/>
          </a:prstGeom>
          <a:noFill/>
          <a:ln>
            <a:noFill/>
          </a:ln>
        </p:spPr>
      </p:pic>
      <p:pic>
        <p:nvPicPr>
          <p:cNvPr id="889" name="Google Shape;889;p39"/>
          <p:cNvPicPr preferRelativeResize="0"/>
          <p:nvPr/>
        </p:nvPicPr>
        <p:blipFill>
          <a:blip r:embed="rId13">
            <a:alphaModFix/>
          </a:blip>
          <a:stretch>
            <a:fillRect/>
          </a:stretch>
        </p:blipFill>
        <p:spPr>
          <a:xfrm>
            <a:off x="694275" y="2046262"/>
            <a:ext cx="290875" cy="290875"/>
          </a:xfrm>
          <a:prstGeom prst="rect">
            <a:avLst/>
          </a:prstGeom>
          <a:noFill/>
          <a:ln>
            <a:noFill/>
          </a:ln>
        </p:spPr>
      </p:pic>
      <p:pic>
        <p:nvPicPr>
          <p:cNvPr id="890" name="Google Shape;890;p39"/>
          <p:cNvPicPr preferRelativeResize="0"/>
          <p:nvPr/>
        </p:nvPicPr>
        <p:blipFill>
          <a:blip r:embed="rId13">
            <a:alphaModFix/>
          </a:blip>
          <a:stretch>
            <a:fillRect/>
          </a:stretch>
        </p:blipFill>
        <p:spPr>
          <a:xfrm>
            <a:off x="4587800" y="4701850"/>
            <a:ext cx="290875" cy="290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894" name="Shape 894"/>
        <p:cNvGrpSpPr/>
        <p:nvPr/>
      </p:nvGrpSpPr>
      <p:grpSpPr>
        <a:xfrm>
          <a:off x="0" y="0"/>
          <a:ext cx="0" cy="0"/>
          <a:chOff x="0" y="0"/>
          <a:chExt cx="0" cy="0"/>
        </a:xfrm>
      </p:grpSpPr>
      <p:cxnSp>
        <p:nvCxnSpPr>
          <p:cNvPr id="895" name="Google Shape;895;p40"/>
          <p:cNvCxnSpPr/>
          <p:nvPr/>
        </p:nvCxnSpPr>
        <p:spPr>
          <a:xfrm>
            <a:off x="6666953" y="3030110"/>
            <a:ext cx="0" cy="448200"/>
          </a:xfrm>
          <a:prstGeom prst="straightConnector1">
            <a:avLst/>
          </a:prstGeom>
          <a:noFill/>
          <a:ln cap="flat" cmpd="sng" w="9525">
            <a:solidFill>
              <a:srgbClr val="A5B7C6"/>
            </a:solidFill>
            <a:prstDash val="solid"/>
            <a:round/>
            <a:headEnd len="med" w="med" type="none"/>
            <a:tailEnd len="med" w="med" type="diamond"/>
          </a:ln>
        </p:spPr>
      </p:cxnSp>
      <p:sp>
        <p:nvSpPr>
          <p:cNvPr id="896" name="Google Shape;896;p40"/>
          <p:cNvSpPr txBox="1"/>
          <p:nvPr/>
        </p:nvSpPr>
        <p:spPr>
          <a:xfrm>
            <a:off x="0" y="0"/>
            <a:ext cx="5922300" cy="15357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ORGANIZZATIVI</a:t>
            </a:r>
            <a:endParaRPr sz="4800">
              <a:solidFill>
                <a:srgbClr val="FFFFFF"/>
              </a:solidFill>
              <a:latin typeface="Staatliches"/>
              <a:ea typeface="Staatliches"/>
              <a:cs typeface="Staatliches"/>
              <a:sym typeface="Staatliches"/>
            </a:endParaRPr>
          </a:p>
        </p:txBody>
      </p:sp>
      <p:grpSp>
        <p:nvGrpSpPr>
          <p:cNvPr id="897" name="Google Shape;897;p40"/>
          <p:cNvGrpSpPr/>
          <p:nvPr/>
        </p:nvGrpSpPr>
        <p:grpSpPr>
          <a:xfrm>
            <a:off x="1904890" y="1372851"/>
            <a:ext cx="5334201" cy="2322949"/>
            <a:chOff x="2114627" y="1470601"/>
            <a:chExt cx="5334201" cy="2322949"/>
          </a:xfrm>
        </p:grpSpPr>
        <p:pic>
          <p:nvPicPr>
            <p:cNvPr id="898" name="Google Shape;898;p40"/>
            <p:cNvPicPr preferRelativeResize="0"/>
            <p:nvPr/>
          </p:nvPicPr>
          <p:blipFill>
            <a:blip r:embed="rId3">
              <a:alphaModFix/>
            </a:blip>
            <a:stretch>
              <a:fillRect/>
            </a:stretch>
          </p:blipFill>
          <p:spPr>
            <a:xfrm>
              <a:off x="2296900" y="2259925"/>
              <a:ext cx="759475" cy="759475"/>
            </a:xfrm>
            <a:prstGeom prst="rect">
              <a:avLst/>
            </a:prstGeom>
            <a:noFill/>
            <a:ln>
              <a:noFill/>
            </a:ln>
          </p:spPr>
        </p:pic>
        <p:pic>
          <p:nvPicPr>
            <p:cNvPr id="899" name="Google Shape;899;p40"/>
            <p:cNvPicPr preferRelativeResize="0"/>
            <p:nvPr/>
          </p:nvPicPr>
          <p:blipFill>
            <a:blip r:embed="rId4">
              <a:alphaModFix/>
            </a:blip>
            <a:stretch>
              <a:fillRect/>
            </a:stretch>
          </p:blipFill>
          <p:spPr>
            <a:xfrm>
              <a:off x="3349225" y="2259913"/>
              <a:ext cx="759475" cy="759475"/>
            </a:xfrm>
            <a:prstGeom prst="rect">
              <a:avLst/>
            </a:prstGeom>
            <a:noFill/>
            <a:ln>
              <a:noFill/>
            </a:ln>
          </p:spPr>
        </p:pic>
        <p:pic>
          <p:nvPicPr>
            <p:cNvPr id="900" name="Google Shape;900;p40"/>
            <p:cNvPicPr preferRelativeResize="0"/>
            <p:nvPr/>
          </p:nvPicPr>
          <p:blipFill>
            <a:blip r:embed="rId5">
              <a:alphaModFix/>
            </a:blip>
            <a:stretch>
              <a:fillRect/>
            </a:stretch>
          </p:blipFill>
          <p:spPr>
            <a:xfrm>
              <a:off x="5447950" y="2252325"/>
              <a:ext cx="759476" cy="759476"/>
            </a:xfrm>
            <a:prstGeom prst="rect">
              <a:avLst/>
            </a:prstGeom>
            <a:noFill/>
            <a:ln>
              <a:noFill/>
            </a:ln>
          </p:spPr>
        </p:pic>
        <p:pic>
          <p:nvPicPr>
            <p:cNvPr id="901" name="Google Shape;901;p40"/>
            <p:cNvPicPr preferRelativeResize="0"/>
            <p:nvPr/>
          </p:nvPicPr>
          <p:blipFill>
            <a:blip r:embed="rId6">
              <a:alphaModFix/>
            </a:blip>
            <a:stretch>
              <a:fillRect/>
            </a:stretch>
          </p:blipFill>
          <p:spPr>
            <a:xfrm>
              <a:off x="4401550" y="2259925"/>
              <a:ext cx="759475" cy="759475"/>
            </a:xfrm>
            <a:prstGeom prst="rect">
              <a:avLst/>
            </a:prstGeom>
            <a:noFill/>
            <a:ln>
              <a:noFill/>
            </a:ln>
          </p:spPr>
        </p:pic>
        <p:pic>
          <p:nvPicPr>
            <p:cNvPr id="902" name="Google Shape;902;p40"/>
            <p:cNvPicPr preferRelativeResize="0"/>
            <p:nvPr/>
          </p:nvPicPr>
          <p:blipFill>
            <a:blip r:embed="rId7">
              <a:alphaModFix/>
            </a:blip>
            <a:stretch>
              <a:fillRect/>
            </a:stretch>
          </p:blipFill>
          <p:spPr>
            <a:xfrm>
              <a:off x="4280550" y="3583750"/>
              <a:ext cx="1001475" cy="185550"/>
            </a:xfrm>
            <a:prstGeom prst="rect">
              <a:avLst/>
            </a:prstGeom>
            <a:noFill/>
            <a:ln>
              <a:noFill/>
            </a:ln>
          </p:spPr>
        </p:pic>
        <p:pic>
          <p:nvPicPr>
            <p:cNvPr id="903" name="Google Shape;903;p40"/>
            <p:cNvPicPr preferRelativeResize="0"/>
            <p:nvPr/>
          </p:nvPicPr>
          <p:blipFill>
            <a:blip r:embed="rId8">
              <a:alphaModFix/>
            </a:blip>
            <a:stretch>
              <a:fillRect/>
            </a:stretch>
          </p:blipFill>
          <p:spPr>
            <a:xfrm>
              <a:off x="3349164" y="1501263"/>
              <a:ext cx="759600" cy="203075"/>
            </a:xfrm>
            <a:prstGeom prst="rect">
              <a:avLst/>
            </a:prstGeom>
            <a:noFill/>
            <a:ln>
              <a:noFill/>
            </a:ln>
          </p:spPr>
        </p:pic>
        <p:pic>
          <p:nvPicPr>
            <p:cNvPr id="904" name="Google Shape;904;p40"/>
            <p:cNvPicPr preferRelativeResize="0"/>
            <p:nvPr/>
          </p:nvPicPr>
          <p:blipFill>
            <a:blip r:embed="rId9">
              <a:alphaModFix/>
            </a:blip>
            <a:stretch>
              <a:fillRect/>
            </a:stretch>
          </p:blipFill>
          <p:spPr>
            <a:xfrm>
              <a:off x="2221975" y="3559497"/>
              <a:ext cx="909325" cy="234053"/>
            </a:xfrm>
            <a:prstGeom prst="rect">
              <a:avLst/>
            </a:prstGeom>
            <a:noFill/>
            <a:ln>
              <a:noFill/>
            </a:ln>
          </p:spPr>
        </p:pic>
        <p:pic>
          <p:nvPicPr>
            <p:cNvPr id="905" name="Google Shape;905;p40"/>
            <p:cNvPicPr preferRelativeResize="0"/>
            <p:nvPr/>
          </p:nvPicPr>
          <p:blipFill>
            <a:blip r:embed="rId10">
              <a:alphaModFix/>
            </a:blip>
            <a:stretch>
              <a:fillRect/>
            </a:stretch>
          </p:blipFill>
          <p:spPr>
            <a:xfrm>
              <a:off x="5499587" y="1470601"/>
              <a:ext cx="668051" cy="264400"/>
            </a:xfrm>
            <a:prstGeom prst="rect">
              <a:avLst/>
            </a:prstGeom>
            <a:noFill/>
            <a:ln>
              <a:noFill/>
            </a:ln>
          </p:spPr>
        </p:pic>
        <p:grpSp>
          <p:nvGrpSpPr>
            <p:cNvPr id="906" name="Google Shape;906;p40"/>
            <p:cNvGrpSpPr/>
            <p:nvPr/>
          </p:nvGrpSpPr>
          <p:grpSpPr>
            <a:xfrm>
              <a:off x="2114627" y="1750698"/>
              <a:ext cx="5334201" cy="1777934"/>
              <a:chOff x="6796238" y="3158297"/>
              <a:chExt cx="2031999" cy="677257"/>
            </a:xfrm>
          </p:grpSpPr>
          <p:cxnSp>
            <p:nvCxnSpPr>
              <p:cNvPr id="907" name="Google Shape;907;p40"/>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08" name="Google Shape;908;p40"/>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09" name="Google Shape;909;p40"/>
              <p:cNvCxnSpPr/>
              <p:nvPr/>
            </p:nvCxnSpPr>
            <p:spPr>
              <a:xfrm rot="10800000">
                <a:off x="8212942" y="3170383"/>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10" name="Google Shape;910;p40"/>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11" name="Google Shape;911;p40"/>
              <p:cNvGrpSpPr/>
              <p:nvPr/>
            </p:nvGrpSpPr>
            <p:grpSpPr>
              <a:xfrm>
                <a:off x="6796238" y="3305186"/>
                <a:ext cx="2031999" cy="384415"/>
                <a:chOff x="6796238" y="3305186"/>
                <a:chExt cx="2031999" cy="384415"/>
              </a:xfrm>
            </p:grpSpPr>
            <p:sp>
              <p:nvSpPr>
                <p:cNvPr id="912" name="Google Shape;912;p40"/>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0"/>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0"/>
                <p:cNvSpPr/>
                <p:nvPr/>
              </p:nvSpPr>
              <p:spPr>
                <a:xfrm>
                  <a:off x="8029887" y="3305186"/>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915" name="Google Shape;915;p40"/>
          <p:cNvSpPr/>
          <p:nvPr/>
        </p:nvSpPr>
        <p:spPr>
          <a:xfrm>
            <a:off x="4099840" y="2038560"/>
            <a:ext cx="2002494" cy="991535"/>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6" name="Google Shape;916;p40"/>
          <p:cNvPicPr preferRelativeResize="0"/>
          <p:nvPr/>
        </p:nvPicPr>
        <p:blipFill>
          <a:blip r:embed="rId11">
            <a:alphaModFix/>
          </a:blip>
          <a:stretch>
            <a:fillRect/>
          </a:stretch>
        </p:blipFill>
        <p:spPr>
          <a:xfrm>
            <a:off x="6506725" y="3512325"/>
            <a:ext cx="320450" cy="258325"/>
          </a:xfrm>
          <a:prstGeom prst="rect">
            <a:avLst/>
          </a:prstGeom>
          <a:noFill/>
          <a:ln>
            <a:noFill/>
          </a:ln>
        </p:spPr>
      </p:pic>
      <p:pic>
        <p:nvPicPr>
          <p:cNvPr id="917" name="Google Shape;917;p40"/>
          <p:cNvPicPr preferRelativeResize="0"/>
          <p:nvPr/>
        </p:nvPicPr>
        <p:blipFill>
          <a:blip r:embed="rId12">
            <a:alphaModFix/>
          </a:blip>
          <a:stretch>
            <a:fillRect/>
          </a:stretch>
        </p:blipFill>
        <p:spPr>
          <a:xfrm>
            <a:off x="7416950" y="100150"/>
            <a:ext cx="1624200" cy="1568883"/>
          </a:xfrm>
          <a:prstGeom prst="rect">
            <a:avLst/>
          </a:prstGeom>
          <a:noFill/>
          <a:ln>
            <a:noFill/>
          </a:ln>
        </p:spPr>
      </p:pic>
      <p:pic>
        <p:nvPicPr>
          <p:cNvPr id="918" name="Google Shape;918;p40"/>
          <p:cNvPicPr preferRelativeResize="0"/>
          <p:nvPr/>
        </p:nvPicPr>
        <p:blipFill>
          <a:blip r:embed="rId13">
            <a:alphaModFix/>
          </a:blip>
          <a:stretch>
            <a:fillRect/>
          </a:stretch>
        </p:blipFill>
        <p:spPr>
          <a:xfrm rot="-5400000">
            <a:off x="6800951" y="3033738"/>
            <a:ext cx="2216549" cy="2392500"/>
          </a:xfrm>
          <a:prstGeom prst="rect">
            <a:avLst/>
          </a:prstGeom>
          <a:noFill/>
          <a:ln>
            <a:noFill/>
          </a:ln>
        </p:spPr>
      </p:pic>
      <p:pic>
        <p:nvPicPr>
          <p:cNvPr id="919" name="Google Shape;919;p40"/>
          <p:cNvPicPr preferRelativeResize="0"/>
          <p:nvPr/>
        </p:nvPicPr>
        <p:blipFill>
          <a:blip r:embed="rId14">
            <a:alphaModFix/>
          </a:blip>
          <a:stretch>
            <a:fillRect/>
          </a:stretch>
        </p:blipFill>
        <p:spPr>
          <a:xfrm>
            <a:off x="125750" y="3878400"/>
            <a:ext cx="1312875" cy="1125675"/>
          </a:xfrm>
          <a:prstGeom prst="rect">
            <a:avLst/>
          </a:prstGeom>
          <a:noFill/>
          <a:ln>
            <a:noFill/>
          </a:ln>
        </p:spPr>
      </p:pic>
      <p:sp>
        <p:nvSpPr>
          <p:cNvPr id="920" name="Google Shape;920;p40"/>
          <p:cNvSpPr txBox="1"/>
          <p:nvPr>
            <p:ph idx="12" type="sldNum"/>
          </p:nvPr>
        </p:nvSpPr>
        <p:spPr>
          <a:xfrm>
            <a:off x="8243795" y="4749850"/>
            <a:ext cx="8616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921" name="Google Shape;921;p40"/>
          <p:cNvPicPr preferRelativeResize="0"/>
          <p:nvPr/>
        </p:nvPicPr>
        <p:blipFill>
          <a:blip r:embed="rId15">
            <a:alphaModFix/>
          </a:blip>
          <a:stretch>
            <a:fillRect/>
          </a:stretch>
        </p:blipFill>
        <p:spPr>
          <a:xfrm>
            <a:off x="6287212" y="2154585"/>
            <a:ext cx="759475" cy="759475"/>
          </a:xfrm>
          <a:prstGeom prst="rect">
            <a:avLst/>
          </a:prstGeom>
          <a:noFill/>
          <a:ln>
            <a:noFill/>
          </a:ln>
        </p:spPr>
      </p:pic>
      <p:pic>
        <p:nvPicPr>
          <p:cNvPr id="922" name="Google Shape;922;p40"/>
          <p:cNvPicPr preferRelativeResize="0"/>
          <p:nvPr/>
        </p:nvPicPr>
        <p:blipFill>
          <a:blip r:embed="rId16">
            <a:alphaModFix/>
          </a:blip>
          <a:stretch>
            <a:fillRect/>
          </a:stretch>
        </p:blipFill>
        <p:spPr>
          <a:xfrm>
            <a:off x="6676575" y="3525650"/>
            <a:ext cx="20450" cy="17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926" name="Shape 926"/>
        <p:cNvGrpSpPr/>
        <p:nvPr/>
      </p:nvGrpSpPr>
      <p:grpSpPr>
        <a:xfrm>
          <a:off x="0" y="0"/>
          <a:ext cx="0" cy="0"/>
          <a:chOff x="0" y="0"/>
          <a:chExt cx="0" cy="0"/>
        </a:xfrm>
      </p:grpSpPr>
      <p:sp>
        <p:nvSpPr>
          <p:cNvPr id="927" name="Google Shape;927;p41"/>
          <p:cNvSpPr/>
          <p:nvPr/>
        </p:nvSpPr>
        <p:spPr>
          <a:xfrm>
            <a:off x="3740657" y="1720738"/>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txBox="1"/>
          <p:nvPr/>
        </p:nvSpPr>
        <p:spPr>
          <a:xfrm>
            <a:off x="0" y="0"/>
            <a:ext cx="6091500" cy="1569000"/>
          </a:xfrm>
          <a:prstGeom prst="rect">
            <a:avLst/>
          </a:prstGeom>
          <a:noFill/>
          <a:ln>
            <a:noFill/>
          </a:ln>
        </p:spPr>
        <p:txBody>
          <a:bodyPr anchorCtr="0" anchor="t" bIns="91425" lIns="274300" spcFirstLastPara="1" rIns="91425" wrap="square" tIns="182875">
            <a:noAutofit/>
          </a:bodyPr>
          <a:lstStyle/>
          <a:p>
            <a:pPr indent="0" lvl="0" marL="0" rtl="0" algn="l">
              <a:spcBef>
                <a:spcPts val="0"/>
              </a:spcBef>
              <a:spcAft>
                <a:spcPts val="0"/>
              </a:spcAft>
              <a:buNone/>
            </a:pPr>
            <a:r>
              <a:rPr lang="en" sz="4800">
                <a:solidFill>
                  <a:srgbClr val="FFFFFF"/>
                </a:solidFill>
                <a:latin typeface="Staatliches"/>
                <a:ea typeface="Staatliches"/>
                <a:cs typeface="Staatliches"/>
                <a:sym typeface="Staatliches"/>
              </a:rPr>
              <a:t>STRUMENTI DI SUPPORTO</a:t>
            </a:r>
            <a:endParaRPr sz="4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4800">
              <a:latin typeface="Ubuntu"/>
              <a:ea typeface="Ubuntu"/>
              <a:cs typeface="Ubuntu"/>
              <a:sym typeface="Ubuntu"/>
            </a:endParaRPr>
          </a:p>
        </p:txBody>
      </p:sp>
      <p:pic>
        <p:nvPicPr>
          <p:cNvPr id="929" name="Google Shape;929;p41"/>
          <p:cNvPicPr preferRelativeResize="0"/>
          <p:nvPr/>
        </p:nvPicPr>
        <p:blipFill>
          <a:blip r:embed="rId3">
            <a:alphaModFix/>
          </a:blip>
          <a:stretch>
            <a:fillRect/>
          </a:stretch>
        </p:blipFill>
        <p:spPr>
          <a:xfrm rot="5012">
            <a:off x="934842" y="1825738"/>
            <a:ext cx="738916" cy="640798"/>
          </a:xfrm>
          <a:prstGeom prst="rect">
            <a:avLst/>
          </a:prstGeom>
          <a:noFill/>
          <a:ln>
            <a:noFill/>
          </a:ln>
        </p:spPr>
      </p:pic>
      <p:pic>
        <p:nvPicPr>
          <p:cNvPr id="930" name="Google Shape;930;p41"/>
          <p:cNvPicPr preferRelativeResize="0"/>
          <p:nvPr/>
        </p:nvPicPr>
        <p:blipFill>
          <a:blip r:embed="rId4">
            <a:alphaModFix/>
          </a:blip>
          <a:stretch>
            <a:fillRect/>
          </a:stretch>
        </p:blipFill>
        <p:spPr>
          <a:xfrm>
            <a:off x="5653723" y="1944201"/>
            <a:ext cx="1117100" cy="304875"/>
          </a:xfrm>
          <a:prstGeom prst="rect">
            <a:avLst/>
          </a:prstGeom>
          <a:noFill/>
          <a:ln>
            <a:noFill/>
          </a:ln>
        </p:spPr>
      </p:pic>
      <p:pic>
        <p:nvPicPr>
          <p:cNvPr id="931" name="Google Shape;931;p41"/>
          <p:cNvPicPr preferRelativeResize="0"/>
          <p:nvPr/>
        </p:nvPicPr>
        <p:blipFill>
          <a:blip r:embed="rId5">
            <a:alphaModFix/>
          </a:blip>
          <a:stretch>
            <a:fillRect/>
          </a:stretch>
        </p:blipFill>
        <p:spPr>
          <a:xfrm>
            <a:off x="581725" y="2901619"/>
            <a:ext cx="1445150" cy="254019"/>
          </a:xfrm>
          <a:prstGeom prst="rect">
            <a:avLst/>
          </a:prstGeom>
          <a:noFill/>
          <a:ln>
            <a:noFill/>
          </a:ln>
        </p:spPr>
      </p:pic>
      <p:pic>
        <p:nvPicPr>
          <p:cNvPr id="932" name="Google Shape;932;p41"/>
          <p:cNvPicPr preferRelativeResize="0"/>
          <p:nvPr/>
        </p:nvPicPr>
        <p:blipFill>
          <a:blip r:embed="rId6">
            <a:alphaModFix/>
          </a:blip>
          <a:stretch>
            <a:fillRect/>
          </a:stretch>
        </p:blipFill>
        <p:spPr>
          <a:xfrm>
            <a:off x="7046188" y="1849938"/>
            <a:ext cx="1509923" cy="526200"/>
          </a:xfrm>
          <a:prstGeom prst="rect">
            <a:avLst/>
          </a:prstGeom>
          <a:noFill/>
          <a:ln>
            <a:noFill/>
          </a:ln>
        </p:spPr>
      </p:pic>
      <p:pic>
        <p:nvPicPr>
          <p:cNvPr id="933" name="Google Shape;933;p41"/>
          <p:cNvPicPr preferRelativeResize="0"/>
          <p:nvPr/>
        </p:nvPicPr>
        <p:blipFill>
          <a:blip r:embed="rId7">
            <a:alphaModFix/>
          </a:blip>
          <a:stretch>
            <a:fillRect/>
          </a:stretch>
        </p:blipFill>
        <p:spPr>
          <a:xfrm>
            <a:off x="2668138" y="2637787"/>
            <a:ext cx="520767" cy="719175"/>
          </a:xfrm>
          <a:prstGeom prst="rect">
            <a:avLst/>
          </a:prstGeom>
          <a:noFill/>
          <a:ln>
            <a:noFill/>
          </a:ln>
        </p:spPr>
      </p:pic>
      <p:cxnSp>
        <p:nvCxnSpPr>
          <p:cNvPr id="934" name="Google Shape;934;p41"/>
          <p:cNvCxnSpPr/>
          <p:nvPr/>
        </p:nvCxnSpPr>
        <p:spPr>
          <a:xfrm flipH="1" rot="10800000">
            <a:off x="2927763" y="2315338"/>
            <a:ext cx="1500" cy="256200"/>
          </a:xfrm>
          <a:prstGeom prst="straightConnector1">
            <a:avLst/>
          </a:prstGeom>
          <a:noFill/>
          <a:ln cap="flat" cmpd="sng" w="28575">
            <a:solidFill>
              <a:srgbClr val="434343"/>
            </a:solidFill>
            <a:prstDash val="solid"/>
            <a:round/>
            <a:headEnd len="med" w="med" type="none"/>
            <a:tailEnd len="med" w="med" type="oval"/>
          </a:ln>
        </p:spPr>
      </p:cxnSp>
      <p:cxnSp>
        <p:nvCxnSpPr>
          <p:cNvPr id="935" name="Google Shape;935;p41"/>
          <p:cNvCxnSpPr/>
          <p:nvPr/>
        </p:nvCxnSpPr>
        <p:spPr>
          <a:xfrm>
            <a:off x="4552756" y="2571545"/>
            <a:ext cx="0" cy="225600"/>
          </a:xfrm>
          <a:prstGeom prst="straightConnector1">
            <a:avLst/>
          </a:prstGeom>
          <a:noFill/>
          <a:ln cap="flat" cmpd="sng" w="28575">
            <a:solidFill>
              <a:srgbClr val="434343"/>
            </a:solidFill>
            <a:prstDash val="solid"/>
            <a:round/>
            <a:headEnd len="med" w="med" type="none"/>
            <a:tailEnd len="med" w="med" type="oval"/>
          </a:ln>
        </p:spPr>
      </p:cxnSp>
      <p:sp>
        <p:nvSpPr>
          <p:cNvPr id="936" name="Google Shape;936;p41"/>
          <p:cNvSpPr/>
          <p:nvPr/>
        </p:nvSpPr>
        <p:spPr>
          <a:xfrm>
            <a:off x="492200" y="1720738"/>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rot="10800000">
            <a:off x="2116443" y="2571963"/>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rot="10800000">
            <a:off x="5364838" y="2571963"/>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9" name="Google Shape;939;p41"/>
          <p:cNvCxnSpPr/>
          <p:nvPr/>
        </p:nvCxnSpPr>
        <p:spPr>
          <a:xfrm>
            <a:off x="1304306" y="2571545"/>
            <a:ext cx="0" cy="225600"/>
          </a:xfrm>
          <a:prstGeom prst="straightConnector1">
            <a:avLst/>
          </a:prstGeom>
          <a:noFill/>
          <a:ln cap="flat" cmpd="sng" w="28575">
            <a:solidFill>
              <a:srgbClr val="434343"/>
            </a:solidFill>
            <a:prstDash val="solid"/>
            <a:round/>
            <a:headEnd len="med" w="med" type="none"/>
            <a:tailEnd len="med" w="med" type="oval"/>
          </a:ln>
        </p:spPr>
      </p:cxnSp>
      <p:cxnSp>
        <p:nvCxnSpPr>
          <p:cNvPr id="940" name="Google Shape;940;p41"/>
          <p:cNvCxnSpPr/>
          <p:nvPr/>
        </p:nvCxnSpPr>
        <p:spPr>
          <a:xfrm rot="10800000">
            <a:off x="6212263" y="2307388"/>
            <a:ext cx="0" cy="272100"/>
          </a:xfrm>
          <a:prstGeom prst="straightConnector1">
            <a:avLst/>
          </a:prstGeom>
          <a:noFill/>
          <a:ln cap="flat" cmpd="sng" w="28575">
            <a:solidFill>
              <a:srgbClr val="434343"/>
            </a:solidFill>
            <a:prstDash val="solid"/>
            <a:round/>
            <a:headEnd len="med" w="med" type="none"/>
            <a:tailEnd len="med" w="med" type="oval"/>
          </a:ln>
        </p:spPr>
      </p:cxnSp>
      <p:pic>
        <p:nvPicPr>
          <p:cNvPr id="941" name="Google Shape;941;p41"/>
          <p:cNvPicPr preferRelativeResize="0"/>
          <p:nvPr/>
        </p:nvPicPr>
        <p:blipFill>
          <a:blip r:embed="rId8">
            <a:alphaModFix/>
          </a:blip>
          <a:stretch>
            <a:fillRect/>
          </a:stretch>
        </p:blipFill>
        <p:spPr>
          <a:xfrm>
            <a:off x="5894950" y="2663986"/>
            <a:ext cx="634648" cy="641875"/>
          </a:xfrm>
          <a:prstGeom prst="rect">
            <a:avLst/>
          </a:prstGeom>
          <a:noFill/>
          <a:ln>
            <a:noFill/>
          </a:ln>
        </p:spPr>
      </p:pic>
      <p:pic>
        <p:nvPicPr>
          <p:cNvPr id="942" name="Google Shape;942;p41"/>
          <p:cNvPicPr preferRelativeResize="0"/>
          <p:nvPr/>
        </p:nvPicPr>
        <p:blipFill>
          <a:blip r:embed="rId9">
            <a:alphaModFix/>
          </a:blip>
          <a:stretch>
            <a:fillRect/>
          </a:stretch>
        </p:blipFill>
        <p:spPr>
          <a:xfrm>
            <a:off x="2205950" y="1976988"/>
            <a:ext cx="1445153" cy="272100"/>
          </a:xfrm>
          <a:prstGeom prst="rect">
            <a:avLst/>
          </a:prstGeom>
          <a:noFill/>
          <a:ln>
            <a:noFill/>
          </a:ln>
        </p:spPr>
      </p:pic>
      <p:sp>
        <p:nvSpPr>
          <p:cNvPr id="943" name="Google Shape;943;p41"/>
          <p:cNvSpPr txBox="1"/>
          <p:nvPr/>
        </p:nvSpPr>
        <p:spPr>
          <a:xfrm>
            <a:off x="6950500" y="2800550"/>
            <a:ext cx="1701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282828"/>
                </a:solidFill>
                <a:latin typeface="Comfortaa"/>
                <a:ea typeface="Comfortaa"/>
                <a:cs typeface="Comfortaa"/>
                <a:sym typeface="Comfortaa"/>
              </a:rPr>
              <a:t>orange </a:t>
            </a:r>
            <a:r>
              <a:rPr b="1" lang="en" sz="1500">
                <a:solidFill>
                  <a:srgbClr val="282828"/>
                </a:solidFill>
                <a:latin typeface="Comfortaa"/>
                <a:ea typeface="Comfortaa"/>
                <a:cs typeface="Comfortaa"/>
                <a:sym typeface="Comfortaa"/>
              </a:rPr>
              <a:t>canvas</a:t>
            </a:r>
            <a:endParaRPr b="1" sz="1500">
              <a:solidFill>
                <a:srgbClr val="282828"/>
              </a:solidFill>
              <a:latin typeface="Comfortaa"/>
              <a:ea typeface="Comfortaa"/>
              <a:cs typeface="Comfortaa"/>
              <a:sym typeface="Comfortaa"/>
            </a:endParaRPr>
          </a:p>
        </p:txBody>
      </p:sp>
      <p:sp>
        <p:nvSpPr>
          <p:cNvPr id="944" name="Google Shape;944;p41"/>
          <p:cNvSpPr/>
          <p:nvPr/>
        </p:nvSpPr>
        <p:spPr>
          <a:xfrm>
            <a:off x="6989057" y="1720725"/>
            <a:ext cx="1624200" cy="850800"/>
          </a:xfrm>
          <a:prstGeom prst="round2SameRect">
            <a:avLst>
              <a:gd fmla="val 16667" name="adj1"/>
              <a:gd fmla="val 0" name="adj2"/>
            </a:avLst>
          </a:prstGeom>
          <a:no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41"/>
          <p:cNvCxnSpPr/>
          <p:nvPr/>
        </p:nvCxnSpPr>
        <p:spPr>
          <a:xfrm>
            <a:off x="7801156" y="2571545"/>
            <a:ext cx="0" cy="225600"/>
          </a:xfrm>
          <a:prstGeom prst="straightConnector1">
            <a:avLst/>
          </a:prstGeom>
          <a:noFill/>
          <a:ln cap="flat" cmpd="sng" w="28575">
            <a:solidFill>
              <a:srgbClr val="434343"/>
            </a:solidFill>
            <a:prstDash val="solid"/>
            <a:round/>
            <a:headEnd len="med" w="med" type="none"/>
            <a:tailEnd len="med" w="med" type="oval"/>
          </a:ln>
        </p:spPr>
      </p:cxnSp>
      <p:pic>
        <p:nvPicPr>
          <p:cNvPr id="946" name="Google Shape;946;p41"/>
          <p:cNvPicPr preferRelativeResize="0"/>
          <p:nvPr/>
        </p:nvPicPr>
        <p:blipFill>
          <a:blip r:embed="rId10">
            <a:alphaModFix/>
          </a:blip>
          <a:stretch>
            <a:fillRect/>
          </a:stretch>
        </p:blipFill>
        <p:spPr>
          <a:xfrm>
            <a:off x="4221837" y="1825187"/>
            <a:ext cx="661770" cy="641875"/>
          </a:xfrm>
          <a:prstGeom prst="rect">
            <a:avLst/>
          </a:prstGeom>
          <a:noFill/>
          <a:ln>
            <a:noFill/>
          </a:ln>
        </p:spPr>
      </p:pic>
      <p:pic>
        <p:nvPicPr>
          <p:cNvPr id="947" name="Google Shape;947;p41"/>
          <p:cNvPicPr preferRelativeResize="0"/>
          <p:nvPr/>
        </p:nvPicPr>
        <p:blipFill>
          <a:blip r:embed="rId11">
            <a:alphaModFix/>
          </a:blip>
          <a:stretch>
            <a:fillRect/>
          </a:stretch>
        </p:blipFill>
        <p:spPr>
          <a:xfrm>
            <a:off x="3775775" y="2901613"/>
            <a:ext cx="1553941" cy="225600"/>
          </a:xfrm>
          <a:prstGeom prst="rect">
            <a:avLst/>
          </a:prstGeom>
          <a:noFill/>
          <a:ln>
            <a:noFill/>
          </a:ln>
        </p:spPr>
      </p:pic>
      <p:pic>
        <p:nvPicPr>
          <p:cNvPr id="948" name="Google Shape;948;p41"/>
          <p:cNvPicPr preferRelativeResize="0"/>
          <p:nvPr/>
        </p:nvPicPr>
        <p:blipFill>
          <a:blip r:embed="rId12">
            <a:alphaModFix/>
          </a:blip>
          <a:stretch>
            <a:fillRect/>
          </a:stretch>
        </p:blipFill>
        <p:spPr>
          <a:xfrm>
            <a:off x="7888650" y="3706525"/>
            <a:ext cx="1216799" cy="1043325"/>
          </a:xfrm>
          <a:prstGeom prst="rect">
            <a:avLst/>
          </a:prstGeom>
          <a:noFill/>
          <a:ln>
            <a:noFill/>
          </a:ln>
        </p:spPr>
      </p:pic>
      <p:pic>
        <p:nvPicPr>
          <p:cNvPr id="949" name="Google Shape;949;p41"/>
          <p:cNvPicPr preferRelativeResize="0"/>
          <p:nvPr/>
        </p:nvPicPr>
        <p:blipFill>
          <a:blip r:embed="rId13">
            <a:alphaModFix/>
          </a:blip>
          <a:stretch>
            <a:fillRect/>
          </a:stretch>
        </p:blipFill>
        <p:spPr>
          <a:xfrm>
            <a:off x="7416950" y="100150"/>
            <a:ext cx="1624200" cy="1568883"/>
          </a:xfrm>
          <a:prstGeom prst="rect">
            <a:avLst/>
          </a:prstGeom>
          <a:noFill/>
          <a:ln>
            <a:noFill/>
          </a:ln>
        </p:spPr>
      </p:pic>
      <p:pic>
        <p:nvPicPr>
          <p:cNvPr id="950" name="Google Shape;950;p41"/>
          <p:cNvPicPr preferRelativeResize="0"/>
          <p:nvPr/>
        </p:nvPicPr>
        <p:blipFill>
          <a:blip r:embed="rId14">
            <a:alphaModFix/>
          </a:blip>
          <a:stretch>
            <a:fillRect/>
          </a:stretch>
        </p:blipFill>
        <p:spPr>
          <a:xfrm>
            <a:off x="65575" y="3485722"/>
            <a:ext cx="1820826" cy="2576054"/>
          </a:xfrm>
          <a:prstGeom prst="rect">
            <a:avLst/>
          </a:prstGeom>
          <a:noFill/>
          <a:ln>
            <a:noFill/>
          </a:ln>
        </p:spPr>
      </p:pic>
      <p:sp>
        <p:nvSpPr>
          <p:cNvPr id="951" name="Google Shape;951;p41"/>
          <p:cNvSpPr txBox="1"/>
          <p:nvPr>
            <p:ph idx="12" type="sldNum"/>
          </p:nvPr>
        </p:nvSpPr>
        <p:spPr>
          <a:xfrm>
            <a:off x="8275346" y="4749850"/>
            <a:ext cx="830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955" name="Shape 955"/>
        <p:cNvGrpSpPr/>
        <p:nvPr/>
      </p:nvGrpSpPr>
      <p:grpSpPr>
        <a:xfrm>
          <a:off x="0" y="0"/>
          <a:ext cx="0" cy="0"/>
          <a:chOff x="0" y="0"/>
          <a:chExt cx="0" cy="0"/>
        </a:xfrm>
      </p:grpSpPr>
      <p:sp>
        <p:nvSpPr>
          <p:cNvPr id="956" name="Google Shape;956;p42"/>
          <p:cNvSpPr txBox="1"/>
          <p:nvPr/>
        </p:nvSpPr>
        <p:spPr>
          <a:xfrm>
            <a:off x="2549700" y="100150"/>
            <a:ext cx="4181100" cy="7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ANALISI DEI RISCHI</a:t>
            </a:r>
            <a:endParaRPr sz="4800">
              <a:solidFill>
                <a:srgbClr val="FFFFFF"/>
              </a:solidFill>
              <a:latin typeface="Staatliches"/>
              <a:ea typeface="Staatliches"/>
              <a:cs typeface="Staatliches"/>
              <a:sym typeface="Staatliches"/>
            </a:endParaRPr>
          </a:p>
        </p:txBody>
      </p:sp>
      <p:grpSp>
        <p:nvGrpSpPr>
          <p:cNvPr id="957" name="Google Shape;957;p42"/>
          <p:cNvGrpSpPr/>
          <p:nvPr/>
        </p:nvGrpSpPr>
        <p:grpSpPr>
          <a:xfrm>
            <a:off x="676469" y="1832892"/>
            <a:ext cx="3710892" cy="1748495"/>
            <a:chOff x="238125" y="1188750"/>
            <a:chExt cx="7140450" cy="3335550"/>
          </a:xfrm>
        </p:grpSpPr>
        <p:sp>
          <p:nvSpPr>
            <p:cNvPr id="958" name="Google Shape;958;p42"/>
            <p:cNvSpPr/>
            <p:nvPr/>
          </p:nvSpPr>
          <p:spPr>
            <a:xfrm>
              <a:off x="238126" y="1188766"/>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Ritardi</a:t>
              </a:r>
              <a:endParaRPr sz="1200"/>
            </a:p>
          </p:txBody>
        </p:sp>
        <p:sp>
          <p:nvSpPr>
            <p:cNvPr id="959" name="Google Shape;959;p4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Calcolo delle </a:t>
              </a:r>
              <a:endParaRPr sz="1200"/>
            </a:p>
            <a:p>
              <a:pPr indent="0" lvl="0" marL="0" rtl="0" algn="ctr">
                <a:spcBef>
                  <a:spcPts val="0"/>
                </a:spcBef>
                <a:spcAft>
                  <a:spcPts val="0"/>
                </a:spcAft>
                <a:buNone/>
              </a:pPr>
              <a:r>
                <a:rPr lang="en" sz="1200"/>
                <a:t>tempistiche</a:t>
              </a:r>
              <a:endParaRPr sz="1200"/>
            </a:p>
          </p:txBody>
        </p:sp>
        <p:sp>
          <p:nvSpPr>
            <p:cNvPr id="960" name="Google Shape;960;p4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Impegni personali</a:t>
              </a:r>
              <a:endParaRPr sz="1200"/>
            </a:p>
            <a:p>
              <a:pPr indent="0" lvl="0" marL="0" rtl="0" algn="ctr">
                <a:spcBef>
                  <a:spcPts val="0"/>
                </a:spcBef>
                <a:spcAft>
                  <a:spcPts val="0"/>
                </a:spcAft>
                <a:buNone/>
              </a:pPr>
              <a:r>
                <a:rPr lang="en" sz="1200"/>
                <a:t>   e/o accademici</a:t>
              </a:r>
              <a:endParaRPr sz="1200"/>
            </a:p>
          </p:txBody>
        </p:sp>
        <p:sp>
          <p:nvSpPr>
            <p:cNvPr id="961" name="Google Shape;961;p4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Costi di </a:t>
              </a:r>
              <a:endParaRPr sz="1200"/>
            </a:p>
            <a:p>
              <a:pPr indent="0" lvl="0" marL="0" rtl="0" algn="ctr">
                <a:spcBef>
                  <a:spcPts val="0"/>
                </a:spcBef>
                <a:spcAft>
                  <a:spcPts val="0"/>
                </a:spcAft>
                <a:buNone/>
              </a:pPr>
              <a:r>
                <a:rPr lang="en" sz="1200"/>
                <a:t>progetto</a:t>
              </a:r>
              <a:endParaRPr sz="1200"/>
            </a:p>
          </p:txBody>
        </p:sp>
        <p:sp>
          <p:nvSpPr>
            <p:cNvPr id="962" name="Google Shape;962;p4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F1C23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42"/>
          <p:cNvGrpSpPr/>
          <p:nvPr/>
        </p:nvGrpSpPr>
        <p:grpSpPr>
          <a:xfrm>
            <a:off x="2234716" y="2397277"/>
            <a:ext cx="594390" cy="619718"/>
            <a:chOff x="2165809" y="3811059"/>
            <a:chExt cx="422542" cy="342973"/>
          </a:xfrm>
        </p:grpSpPr>
        <p:sp>
          <p:nvSpPr>
            <p:cNvPr id="964" name="Google Shape;964;p42"/>
            <p:cNvSpPr/>
            <p:nvPr/>
          </p:nvSpPr>
          <p:spPr>
            <a:xfrm>
              <a:off x="2165809" y="3811059"/>
              <a:ext cx="422542" cy="342973"/>
            </a:xfrm>
            <a:custGeom>
              <a:rect b="b" l="l" r="r" t="t"/>
              <a:pathLst>
                <a:path extrusionOk="0" h="10776" w="13276">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2"/>
            <p:cNvSpPr/>
            <p:nvPr/>
          </p:nvSpPr>
          <p:spPr>
            <a:xfrm>
              <a:off x="2193085" y="3877387"/>
              <a:ext cx="368753" cy="12158"/>
            </a:xfrm>
            <a:custGeom>
              <a:rect b="b" l="l" r="r" t="t"/>
              <a:pathLst>
                <a:path extrusionOk="0" h="382" w="11586">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2"/>
            <p:cNvSpPr/>
            <p:nvPr/>
          </p:nvSpPr>
          <p:spPr>
            <a:xfrm>
              <a:off x="2212404" y="3930062"/>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2305245" y="3930062"/>
              <a:ext cx="51974" cy="12158"/>
            </a:xfrm>
            <a:custGeom>
              <a:rect b="b" l="l" r="r" t="t"/>
              <a:pathLst>
                <a:path extrusionOk="0" h="382" w="1633">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2"/>
            <p:cNvSpPr/>
            <p:nvPr/>
          </p:nvSpPr>
          <p:spPr>
            <a:xfrm>
              <a:off x="2489813" y="3930062"/>
              <a:ext cx="52324" cy="12158"/>
            </a:xfrm>
            <a:custGeom>
              <a:rect b="b" l="l" r="r" t="t"/>
              <a:pathLst>
                <a:path extrusionOk="0" h="382" w="1644">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2"/>
            <p:cNvSpPr/>
            <p:nvPr/>
          </p:nvSpPr>
          <p:spPr>
            <a:xfrm>
              <a:off x="2212404" y="3983118"/>
              <a:ext cx="51942" cy="12158"/>
            </a:xfrm>
            <a:custGeom>
              <a:rect b="b" l="l" r="r" t="t"/>
              <a:pathLst>
                <a:path extrusionOk="0" h="382" w="1632">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2"/>
            <p:cNvSpPr/>
            <p:nvPr/>
          </p:nvSpPr>
          <p:spPr>
            <a:xfrm>
              <a:off x="2397736" y="3983118"/>
              <a:ext cx="51942" cy="12158"/>
            </a:xfrm>
            <a:custGeom>
              <a:rect b="b" l="l" r="r" t="t"/>
              <a:pathLst>
                <a:path extrusionOk="0" h="382" w="1632">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2"/>
            <p:cNvSpPr/>
            <p:nvPr/>
          </p:nvSpPr>
          <p:spPr>
            <a:xfrm>
              <a:off x="2212404" y="4036175"/>
              <a:ext cx="51942" cy="12158"/>
            </a:xfrm>
            <a:custGeom>
              <a:rect b="b" l="l" r="r" t="t"/>
              <a:pathLst>
                <a:path extrusionOk="0" h="382" w="1632">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2"/>
            <p:cNvSpPr/>
            <p:nvPr/>
          </p:nvSpPr>
          <p:spPr>
            <a:xfrm>
              <a:off x="2305245" y="4036175"/>
              <a:ext cx="51974" cy="12158"/>
            </a:xfrm>
            <a:custGeom>
              <a:rect b="b" l="l" r="r" t="t"/>
              <a:pathLst>
                <a:path extrusionOk="0" h="382" w="1633">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2489813" y="4036175"/>
              <a:ext cx="52324" cy="12158"/>
            </a:xfrm>
            <a:custGeom>
              <a:rect b="b" l="l" r="r" t="t"/>
              <a:pathLst>
                <a:path extrusionOk="0" h="382" w="1644">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2"/>
            <p:cNvSpPr/>
            <p:nvPr/>
          </p:nvSpPr>
          <p:spPr>
            <a:xfrm>
              <a:off x="2305245" y="4088467"/>
              <a:ext cx="51974" cy="12540"/>
            </a:xfrm>
            <a:custGeom>
              <a:rect b="b" l="l" r="r" t="t"/>
              <a:pathLst>
                <a:path extrusionOk="0" h="394" w="1633">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2"/>
            <p:cNvSpPr/>
            <p:nvPr/>
          </p:nvSpPr>
          <p:spPr>
            <a:xfrm>
              <a:off x="2397736" y="4088467"/>
              <a:ext cx="51942" cy="12540"/>
            </a:xfrm>
            <a:custGeom>
              <a:rect b="b" l="l" r="r" t="t"/>
              <a:pathLst>
                <a:path extrusionOk="0" h="394" w="1632">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2489813" y="4088467"/>
              <a:ext cx="52324" cy="12540"/>
            </a:xfrm>
            <a:custGeom>
              <a:rect b="b" l="l" r="r" t="t"/>
              <a:pathLst>
                <a:path extrusionOk="0" h="394" w="1644">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2"/>
            <p:cNvSpPr/>
            <p:nvPr/>
          </p:nvSpPr>
          <p:spPr>
            <a:xfrm>
              <a:off x="2304863" y="3969751"/>
              <a:ext cx="53088" cy="38766"/>
            </a:xfrm>
            <a:custGeom>
              <a:rect b="b" l="l" r="r" t="t"/>
              <a:pathLst>
                <a:path extrusionOk="0" h="1218" w="1668">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2"/>
            <p:cNvSpPr/>
            <p:nvPr/>
          </p:nvSpPr>
          <p:spPr>
            <a:xfrm>
              <a:off x="2489813" y="3969751"/>
              <a:ext cx="53088" cy="38766"/>
            </a:xfrm>
            <a:custGeom>
              <a:rect b="b" l="l" r="r" t="t"/>
              <a:pathLst>
                <a:path extrusionOk="0" h="1218" w="1668">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2396972" y="4022807"/>
              <a:ext cx="53088" cy="38766"/>
            </a:xfrm>
            <a:custGeom>
              <a:rect b="b" l="l" r="r" t="t"/>
              <a:pathLst>
                <a:path extrusionOk="0" h="1218" w="1668">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2"/>
            <p:cNvSpPr/>
            <p:nvPr/>
          </p:nvSpPr>
          <p:spPr>
            <a:xfrm>
              <a:off x="2212404" y="4075386"/>
              <a:ext cx="53088" cy="38861"/>
            </a:xfrm>
            <a:custGeom>
              <a:rect b="b" l="l" r="r" t="t"/>
              <a:pathLst>
                <a:path extrusionOk="0" h="1221" w="1668">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2"/>
            <p:cNvSpPr/>
            <p:nvPr/>
          </p:nvSpPr>
          <p:spPr>
            <a:xfrm>
              <a:off x="2396972" y="3916694"/>
              <a:ext cx="53088" cy="38798"/>
            </a:xfrm>
            <a:custGeom>
              <a:rect b="b" l="l" r="r" t="t"/>
              <a:pathLst>
                <a:path extrusionOk="0" h="1219" w="1668">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42"/>
          <p:cNvGrpSpPr/>
          <p:nvPr/>
        </p:nvGrpSpPr>
        <p:grpSpPr>
          <a:xfrm>
            <a:off x="4756644" y="1832892"/>
            <a:ext cx="3710892" cy="1748495"/>
            <a:chOff x="238125" y="1188750"/>
            <a:chExt cx="7140450" cy="3335550"/>
          </a:xfrm>
        </p:grpSpPr>
        <p:sp>
          <p:nvSpPr>
            <p:cNvPr id="983" name="Google Shape;983;p42"/>
            <p:cNvSpPr/>
            <p:nvPr/>
          </p:nvSpPr>
          <p:spPr>
            <a:xfrm>
              <a:off x="238126" y="1188766"/>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Comunicazione</a:t>
              </a:r>
              <a:endParaRPr sz="1200"/>
            </a:p>
            <a:p>
              <a:pPr indent="0" lvl="0" marL="0" rtl="0" algn="l">
                <a:spcBef>
                  <a:spcPts val="0"/>
                </a:spcBef>
                <a:spcAft>
                  <a:spcPts val="0"/>
                </a:spcAft>
                <a:buNone/>
              </a:pPr>
              <a:r>
                <a:rPr lang="en" sz="1200"/>
                <a:t>    interna/esterna</a:t>
              </a:r>
              <a:endParaRPr sz="1200"/>
            </a:p>
          </p:txBody>
        </p:sp>
        <p:sp>
          <p:nvSpPr>
            <p:cNvPr id="984" name="Google Shape;984;p4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        Inesperienza</a:t>
              </a:r>
              <a:endParaRPr sz="1200"/>
            </a:p>
            <a:p>
              <a:pPr indent="0" lvl="0" marL="0" rtl="0" algn="ctr">
                <a:spcBef>
                  <a:spcPts val="0"/>
                </a:spcBef>
                <a:spcAft>
                  <a:spcPts val="0"/>
                </a:spcAft>
                <a:buNone/>
              </a:pPr>
              <a:r>
                <a:rPr lang="en" sz="1200"/>
                <a:t>nei ruoli</a:t>
              </a:r>
              <a:endParaRPr sz="1200"/>
            </a:p>
          </p:txBody>
        </p:sp>
        <p:sp>
          <p:nvSpPr>
            <p:cNvPr id="985" name="Google Shape;985;p4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FFD966"/>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Fattori </a:t>
              </a:r>
              <a:endParaRPr sz="1200"/>
            </a:p>
            <a:p>
              <a:pPr indent="0" lvl="0" marL="0" rtl="0" algn="ctr">
                <a:spcBef>
                  <a:spcPts val="0"/>
                </a:spcBef>
                <a:spcAft>
                  <a:spcPts val="0"/>
                </a:spcAft>
                <a:buNone/>
              </a:pPr>
              <a:r>
                <a:rPr lang="en" sz="1200"/>
                <a:t>esterni</a:t>
              </a:r>
              <a:endParaRPr sz="1200"/>
            </a:p>
          </p:txBody>
        </p:sp>
        <p:sp>
          <p:nvSpPr>
            <p:cNvPr id="986" name="Google Shape;986;p4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FFE59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Inesperienza</a:t>
              </a:r>
              <a:endParaRPr sz="1200"/>
            </a:p>
            <a:p>
              <a:pPr indent="0" lvl="0" marL="0" rtl="0" algn="ctr">
                <a:spcBef>
                  <a:spcPts val="0"/>
                </a:spcBef>
                <a:spcAft>
                  <a:spcPts val="0"/>
                </a:spcAft>
                <a:buNone/>
              </a:pPr>
              <a:r>
                <a:rPr lang="en" sz="1200"/>
                <a:t>tecnologica</a:t>
              </a:r>
              <a:endParaRPr sz="1200"/>
            </a:p>
          </p:txBody>
        </p:sp>
        <p:sp>
          <p:nvSpPr>
            <p:cNvPr id="987" name="Google Shape;987;p4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F1C232"/>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2"/>
          <p:cNvGrpSpPr/>
          <p:nvPr/>
        </p:nvGrpSpPr>
        <p:grpSpPr>
          <a:xfrm>
            <a:off x="6166461" y="2557247"/>
            <a:ext cx="408156" cy="299783"/>
            <a:chOff x="1289311" y="2926222"/>
            <a:chExt cx="408156" cy="299783"/>
          </a:xfrm>
        </p:grpSpPr>
        <p:sp>
          <p:nvSpPr>
            <p:cNvPr id="989" name="Google Shape;989;p42"/>
            <p:cNvSpPr/>
            <p:nvPr/>
          </p:nvSpPr>
          <p:spPr>
            <a:xfrm>
              <a:off x="1334029" y="2952385"/>
              <a:ext cx="318339" cy="216395"/>
            </a:xfrm>
            <a:custGeom>
              <a:rect b="b" l="l" r="r" t="t"/>
              <a:pathLst>
                <a:path extrusionOk="0" h="6799" w="10002">
                  <a:moveTo>
                    <a:pt x="3203" y="1369"/>
                  </a:moveTo>
                  <a:cubicBezTo>
                    <a:pt x="3429" y="1369"/>
                    <a:pt x="3620" y="1548"/>
                    <a:pt x="3620" y="1786"/>
                  </a:cubicBezTo>
                  <a:lnTo>
                    <a:pt x="3620" y="2179"/>
                  </a:lnTo>
                  <a:cubicBezTo>
                    <a:pt x="3620" y="2524"/>
                    <a:pt x="3334" y="2798"/>
                    <a:pt x="3012" y="2798"/>
                  </a:cubicBezTo>
                  <a:cubicBezTo>
                    <a:pt x="2679" y="2798"/>
                    <a:pt x="2381" y="2524"/>
                    <a:pt x="2381" y="2179"/>
                  </a:cubicBezTo>
                  <a:lnTo>
                    <a:pt x="2381" y="1786"/>
                  </a:lnTo>
                  <a:cubicBezTo>
                    <a:pt x="2381" y="1560"/>
                    <a:pt x="2560" y="1369"/>
                    <a:pt x="2798" y="1369"/>
                  </a:cubicBezTo>
                  <a:close/>
                  <a:moveTo>
                    <a:pt x="8013" y="1191"/>
                  </a:moveTo>
                  <a:cubicBezTo>
                    <a:pt x="8132" y="1191"/>
                    <a:pt x="8215" y="1274"/>
                    <a:pt x="8215" y="1393"/>
                  </a:cubicBezTo>
                  <a:lnTo>
                    <a:pt x="8215" y="1989"/>
                  </a:lnTo>
                  <a:cubicBezTo>
                    <a:pt x="8215" y="2060"/>
                    <a:pt x="8168" y="2131"/>
                    <a:pt x="8108" y="2167"/>
                  </a:cubicBezTo>
                  <a:cubicBezTo>
                    <a:pt x="8061" y="2203"/>
                    <a:pt x="8025" y="2262"/>
                    <a:pt x="8025" y="2334"/>
                  </a:cubicBezTo>
                  <a:lnTo>
                    <a:pt x="8025" y="2632"/>
                  </a:lnTo>
                  <a:cubicBezTo>
                    <a:pt x="8025" y="2715"/>
                    <a:pt x="8085" y="2798"/>
                    <a:pt x="8168" y="2810"/>
                  </a:cubicBezTo>
                  <a:lnTo>
                    <a:pt x="8680" y="2929"/>
                  </a:lnTo>
                  <a:cubicBezTo>
                    <a:pt x="8763" y="2953"/>
                    <a:pt x="8847" y="3036"/>
                    <a:pt x="8847" y="3132"/>
                  </a:cubicBezTo>
                  <a:lnTo>
                    <a:pt x="8847" y="3191"/>
                  </a:lnTo>
                  <a:lnTo>
                    <a:pt x="6799" y="3191"/>
                  </a:lnTo>
                  <a:lnTo>
                    <a:pt x="6799" y="3132"/>
                  </a:lnTo>
                  <a:cubicBezTo>
                    <a:pt x="6799" y="3024"/>
                    <a:pt x="6858" y="2953"/>
                    <a:pt x="6965" y="2929"/>
                  </a:cubicBezTo>
                  <a:lnTo>
                    <a:pt x="7477" y="2810"/>
                  </a:lnTo>
                  <a:cubicBezTo>
                    <a:pt x="7561" y="2798"/>
                    <a:pt x="7620" y="2715"/>
                    <a:pt x="7620" y="2632"/>
                  </a:cubicBezTo>
                  <a:lnTo>
                    <a:pt x="7620" y="2334"/>
                  </a:lnTo>
                  <a:cubicBezTo>
                    <a:pt x="7596" y="2274"/>
                    <a:pt x="7561" y="2215"/>
                    <a:pt x="7501" y="2167"/>
                  </a:cubicBezTo>
                  <a:cubicBezTo>
                    <a:pt x="7430" y="2120"/>
                    <a:pt x="7406" y="2060"/>
                    <a:pt x="7406" y="1989"/>
                  </a:cubicBezTo>
                  <a:lnTo>
                    <a:pt x="7406" y="1393"/>
                  </a:lnTo>
                  <a:cubicBezTo>
                    <a:pt x="7406" y="1274"/>
                    <a:pt x="7489" y="1191"/>
                    <a:pt x="7608" y="1191"/>
                  </a:cubicBezTo>
                  <a:close/>
                  <a:moveTo>
                    <a:pt x="9620" y="369"/>
                  </a:moveTo>
                  <a:lnTo>
                    <a:pt x="9620" y="3191"/>
                  </a:lnTo>
                  <a:lnTo>
                    <a:pt x="9192" y="3191"/>
                  </a:lnTo>
                  <a:lnTo>
                    <a:pt x="9192" y="3132"/>
                  </a:lnTo>
                  <a:cubicBezTo>
                    <a:pt x="9192" y="2870"/>
                    <a:pt x="9013" y="2632"/>
                    <a:pt x="8739" y="2572"/>
                  </a:cubicBezTo>
                  <a:lnTo>
                    <a:pt x="8382" y="2477"/>
                  </a:lnTo>
                  <a:lnTo>
                    <a:pt x="8382" y="2417"/>
                  </a:lnTo>
                  <a:cubicBezTo>
                    <a:pt x="8501" y="2322"/>
                    <a:pt x="8573" y="2155"/>
                    <a:pt x="8573" y="1977"/>
                  </a:cubicBezTo>
                  <a:lnTo>
                    <a:pt x="8573" y="1381"/>
                  </a:lnTo>
                  <a:cubicBezTo>
                    <a:pt x="8573" y="1048"/>
                    <a:pt x="8311" y="786"/>
                    <a:pt x="7977" y="786"/>
                  </a:cubicBezTo>
                  <a:lnTo>
                    <a:pt x="7584" y="786"/>
                  </a:lnTo>
                  <a:cubicBezTo>
                    <a:pt x="7251" y="786"/>
                    <a:pt x="6989" y="1048"/>
                    <a:pt x="6989" y="1381"/>
                  </a:cubicBezTo>
                  <a:lnTo>
                    <a:pt x="6989" y="1977"/>
                  </a:lnTo>
                  <a:cubicBezTo>
                    <a:pt x="6989" y="2143"/>
                    <a:pt x="7061" y="2298"/>
                    <a:pt x="7180" y="2417"/>
                  </a:cubicBezTo>
                  <a:lnTo>
                    <a:pt x="7180" y="2477"/>
                  </a:lnTo>
                  <a:lnTo>
                    <a:pt x="6822" y="2572"/>
                  </a:lnTo>
                  <a:cubicBezTo>
                    <a:pt x="6549" y="2632"/>
                    <a:pt x="6370" y="2870"/>
                    <a:pt x="6370" y="3132"/>
                  </a:cubicBezTo>
                  <a:lnTo>
                    <a:pt x="6370" y="3191"/>
                  </a:lnTo>
                  <a:lnTo>
                    <a:pt x="5941" y="3191"/>
                  </a:lnTo>
                  <a:lnTo>
                    <a:pt x="5941" y="369"/>
                  </a:lnTo>
                  <a:close/>
                  <a:moveTo>
                    <a:pt x="3227" y="3179"/>
                  </a:moveTo>
                  <a:lnTo>
                    <a:pt x="3227" y="3274"/>
                  </a:lnTo>
                  <a:cubicBezTo>
                    <a:pt x="3203" y="3346"/>
                    <a:pt x="3239" y="3405"/>
                    <a:pt x="3262" y="3465"/>
                  </a:cubicBezTo>
                  <a:lnTo>
                    <a:pt x="3012" y="3715"/>
                  </a:lnTo>
                  <a:lnTo>
                    <a:pt x="3001" y="3715"/>
                  </a:lnTo>
                  <a:lnTo>
                    <a:pt x="2739" y="3465"/>
                  </a:lnTo>
                  <a:cubicBezTo>
                    <a:pt x="2774" y="3405"/>
                    <a:pt x="2798" y="3346"/>
                    <a:pt x="2798" y="3274"/>
                  </a:cubicBezTo>
                  <a:lnTo>
                    <a:pt x="2798" y="3179"/>
                  </a:lnTo>
                  <a:close/>
                  <a:moveTo>
                    <a:pt x="3572" y="3667"/>
                  </a:moveTo>
                  <a:lnTo>
                    <a:pt x="3953" y="3822"/>
                  </a:lnTo>
                  <a:cubicBezTo>
                    <a:pt x="4108" y="3882"/>
                    <a:pt x="4215" y="4048"/>
                    <a:pt x="4215" y="4203"/>
                  </a:cubicBezTo>
                  <a:lnTo>
                    <a:pt x="4215" y="5394"/>
                  </a:lnTo>
                  <a:cubicBezTo>
                    <a:pt x="4215" y="5513"/>
                    <a:pt x="4132" y="5608"/>
                    <a:pt x="4013" y="5608"/>
                  </a:cubicBezTo>
                  <a:lnTo>
                    <a:pt x="3191" y="5608"/>
                  </a:lnTo>
                  <a:lnTo>
                    <a:pt x="3191" y="5382"/>
                  </a:lnTo>
                  <a:lnTo>
                    <a:pt x="3608" y="5382"/>
                  </a:lnTo>
                  <a:cubicBezTo>
                    <a:pt x="3715" y="5382"/>
                    <a:pt x="3798" y="5299"/>
                    <a:pt x="3798" y="5191"/>
                  </a:cubicBezTo>
                  <a:lnTo>
                    <a:pt x="3798" y="4596"/>
                  </a:lnTo>
                  <a:cubicBezTo>
                    <a:pt x="3798" y="4489"/>
                    <a:pt x="3715" y="4406"/>
                    <a:pt x="3608" y="4406"/>
                  </a:cubicBezTo>
                  <a:cubicBezTo>
                    <a:pt x="3501" y="4406"/>
                    <a:pt x="3417" y="4489"/>
                    <a:pt x="3417" y="4596"/>
                  </a:cubicBezTo>
                  <a:lnTo>
                    <a:pt x="3417" y="5013"/>
                  </a:lnTo>
                  <a:lnTo>
                    <a:pt x="2584" y="5013"/>
                  </a:lnTo>
                  <a:lnTo>
                    <a:pt x="2584" y="4596"/>
                  </a:lnTo>
                  <a:cubicBezTo>
                    <a:pt x="2584" y="4489"/>
                    <a:pt x="2489" y="4406"/>
                    <a:pt x="2381" y="4406"/>
                  </a:cubicBezTo>
                  <a:cubicBezTo>
                    <a:pt x="2286" y="4406"/>
                    <a:pt x="2191" y="4489"/>
                    <a:pt x="2191" y="4596"/>
                  </a:cubicBezTo>
                  <a:lnTo>
                    <a:pt x="2191" y="5191"/>
                  </a:lnTo>
                  <a:cubicBezTo>
                    <a:pt x="2191" y="5299"/>
                    <a:pt x="2286" y="5382"/>
                    <a:pt x="2381" y="5382"/>
                  </a:cubicBezTo>
                  <a:lnTo>
                    <a:pt x="2798" y="5382"/>
                  </a:lnTo>
                  <a:lnTo>
                    <a:pt x="2798" y="5608"/>
                  </a:lnTo>
                  <a:lnTo>
                    <a:pt x="1989" y="5608"/>
                  </a:lnTo>
                  <a:cubicBezTo>
                    <a:pt x="1869" y="5608"/>
                    <a:pt x="1774" y="5513"/>
                    <a:pt x="1774" y="5394"/>
                  </a:cubicBezTo>
                  <a:lnTo>
                    <a:pt x="1774" y="4203"/>
                  </a:lnTo>
                  <a:cubicBezTo>
                    <a:pt x="1774" y="4048"/>
                    <a:pt x="1881" y="3882"/>
                    <a:pt x="2048" y="3822"/>
                  </a:cubicBezTo>
                  <a:lnTo>
                    <a:pt x="2417" y="3667"/>
                  </a:lnTo>
                  <a:lnTo>
                    <a:pt x="2727" y="3989"/>
                  </a:lnTo>
                  <a:cubicBezTo>
                    <a:pt x="2798" y="4060"/>
                    <a:pt x="2905" y="4108"/>
                    <a:pt x="3001" y="4108"/>
                  </a:cubicBezTo>
                  <a:cubicBezTo>
                    <a:pt x="3096" y="4108"/>
                    <a:pt x="3191" y="4060"/>
                    <a:pt x="3262" y="3989"/>
                  </a:cubicBezTo>
                  <a:lnTo>
                    <a:pt x="3572" y="3667"/>
                  </a:lnTo>
                  <a:close/>
                  <a:moveTo>
                    <a:pt x="5632" y="5596"/>
                  </a:moveTo>
                  <a:lnTo>
                    <a:pt x="5632" y="6406"/>
                  </a:lnTo>
                  <a:lnTo>
                    <a:pt x="381" y="6406"/>
                  </a:lnTo>
                  <a:lnTo>
                    <a:pt x="381" y="5596"/>
                  </a:lnTo>
                  <a:lnTo>
                    <a:pt x="1429" y="5596"/>
                  </a:lnTo>
                  <a:cubicBezTo>
                    <a:pt x="1512" y="5834"/>
                    <a:pt x="1727" y="5989"/>
                    <a:pt x="2000" y="5989"/>
                  </a:cubicBezTo>
                  <a:lnTo>
                    <a:pt x="4013" y="5989"/>
                  </a:lnTo>
                  <a:cubicBezTo>
                    <a:pt x="4263" y="5989"/>
                    <a:pt x="4489" y="5834"/>
                    <a:pt x="4572" y="5596"/>
                  </a:cubicBezTo>
                  <a:close/>
                  <a:moveTo>
                    <a:pt x="8025" y="4406"/>
                  </a:moveTo>
                  <a:cubicBezTo>
                    <a:pt x="8144" y="4406"/>
                    <a:pt x="8227" y="4489"/>
                    <a:pt x="8227" y="4608"/>
                  </a:cubicBezTo>
                  <a:lnTo>
                    <a:pt x="8227" y="5203"/>
                  </a:lnTo>
                  <a:cubicBezTo>
                    <a:pt x="8227" y="5275"/>
                    <a:pt x="8192" y="5358"/>
                    <a:pt x="8132" y="5382"/>
                  </a:cubicBezTo>
                  <a:cubicBezTo>
                    <a:pt x="8073" y="5418"/>
                    <a:pt x="8037" y="5477"/>
                    <a:pt x="8037" y="5549"/>
                  </a:cubicBezTo>
                  <a:lnTo>
                    <a:pt x="8037" y="5846"/>
                  </a:lnTo>
                  <a:cubicBezTo>
                    <a:pt x="8037" y="5930"/>
                    <a:pt x="8096" y="6013"/>
                    <a:pt x="8192" y="6025"/>
                  </a:cubicBezTo>
                  <a:lnTo>
                    <a:pt x="8692" y="6144"/>
                  </a:lnTo>
                  <a:cubicBezTo>
                    <a:pt x="8787" y="6168"/>
                    <a:pt x="8858" y="6251"/>
                    <a:pt x="8858" y="6346"/>
                  </a:cubicBezTo>
                  <a:lnTo>
                    <a:pt x="8858" y="6406"/>
                  </a:lnTo>
                  <a:lnTo>
                    <a:pt x="6787" y="6406"/>
                  </a:lnTo>
                  <a:lnTo>
                    <a:pt x="6787" y="6346"/>
                  </a:lnTo>
                  <a:cubicBezTo>
                    <a:pt x="6787" y="6251"/>
                    <a:pt x="6846" y="6168"/>
                    <a:pt x="6953" y="6144"/>
                  </a:cubicBezTo>
                  <a:lnTo>
                    <a:pt x="7465" y="6025"/>
                  </a:lnTo>
                  <a:cubicBezTo>
                    <a:pt x="7549" y="6013"/>
                    <a:pt x="7608" y="5930"/>
                    <a:pt x="7608" y="5846"/>
                  </a:cubicBezTo>
                  <a:lnTo>
                    <a:pt x="7608" y="5549"/>
                  </a:lnTo>
                  <a:cubicBezTo>
                    <a:pt x="7608" y="5489"/>
                    <a:pt x="7584" y="5418"/>
                    <a:pt x="7513" y="5382"/>
                  </a:cubicBezTo>
                  <a:cubicBezTo>
                    <a:pt x="7442" y="5334"/>
                    <a:pt x="7418" y="5275"/>
                    <a:pt x="7418" y="5203"/>
                  </a:cubicBezTo>
                  <a:lnTo>
                    <a:pt x="7418" y="4608"/>
                  </a:lnTo>
                  <a:cubicBezTo>
                    <a:pt x="7418" y="4489"/>
                    <a:pt x="7501" y="4406"/>
                    <a:pt x="7620" y="4406"/>
                  </a:cubicBezTo>
                  <a:close/>
                  <a:moveTo>
                    <a:pt x="9585" y="3584"/>
                  </a:moveTo>
                  <a:lnTo>
                    <a:pt x="9585" y="6406"/>
                  </a:lnTo>
                  <a:lnTo>
                    <a:pt x="9204" y="6406"/>
                  </a:lnTo>
                  <a:lnTo>
                    <a:pt x="9204" y="6346"/>
                  </a:lnTo>
                  <a:cubicBezTo>
                    <a:pt x="9204" y="6084"/>
                    <a:pt x="9025" y="5846"/>
                    <a:pt x="8751" y="5787"/>
                  </a:cubicBezTo>
                  <a:lnTo>
                    <a:pt x="8394" y="5691"/>
                  </a:lnTo>
                  <a:lnTo>
                    <a:pt x="8394" y="5632"/>
                  </a:lnTo>
                  <a:cubicBezTo>
                    <a:pt x="8513" y="5537"/>
                    <a:pt x="8596" y="5370"/>
                    <a:pt x="8596" y="5191"/>
                  </a:cubicBezTo>
                  <a:lnTo>
                    <a:pt x="8596" y="4596"/>
                  </a:lnTo>
                  <a:cubicBezTo>
                    <a:pt x="8596" y="4263"/>
                    <a:pt x="8323" y="4001"/>
                    <a:pt x="8001" y="4001"/>
                  </a:cubicBezTo>
                  <a:lnTo>
                    <a:pt x="7596" y="4001"/>
                  </a:lnTo>
                  <a:cubicBezTo>
                    <a:pt x="7263" y="4001"/>
                    <a:pt x="7001" y="4263"/>
                    <a:pt x="7001" y="4596"/>
                  </a:cubicBezTo>
                  <a:lnTo>
                    <a:pt x="7001" y="5191"/>
                  </a:lnTo>
                  <a:cubicBezTo>
                    <a:pt x="7001" y="5358"/>
                    <a:pt x="7072" y="5513"/>
                    <a:pt x="7192" y="5632"/>
                  </a:cubicBezTo>
                  <a:lnTo>
                    <a:pt x="7192" y="5691"/>
                  </a:lnTo>
                  <a:lnTo>
                    <a:pt x="6834" y="5787"/>
                  </a:lnTo>
                  <a:cubicBezTo>
                    <a:pt x="6572" y="5846"/>
                    <a:pt x="6394" y="6084"/>
                    <a:pt x="6394" y="6346"/>
                  </a:cubicBezTo>
                  <a:lnTo>
                    <a:pt x="6394" y="6406"/>
                  </a:lnTo>
                  <a:lnTo>
                    <a:pt x="5953" y="6406"/>
                  </a:lnTo>
                  <a:lnTo>
                    <a:pt x="5953" y="3584"/>
                  </a:lnTo>
                  <a:close/>
                  <a:moveTo>
                    <a:pt x="203" y="0"/>
                  </a:moveTo>
                  <a:cubicBezTo>
                    <a:pt x="95" y="0"/>
                    <a:pt x="0" y="84"/>
                    <a:pt x="0" y="191"/>
                  </a:cubicBezTo>
                  <a:lnTo>
                    <a:pt x="0" y="6596"/>
                  </a:lnTo>
                  <a:cubicBezTo>
                    <a:pt x="0" y="6703"/>
                    <a:pt x="95" y="6799"/>
                    <a:pt x="203" y="6799"/>
                  </a:cubicBezTo>
                  <a:lnTo>
                    <a:pt x="9811" y="6799"/>
                  </a:lnTo>
                  <a:cubicBezTo>
                    <a:pt x="9918" y="6799"/>
                    <a:pt x="10001" y="6703"/>
                    <a:pt x="10001" y="6596"/>
                  </a:cubicBezTo>
                  <a:lnTo>
                    <a:pt x="10001" y="191"/>
                  </a:lnTo>
                  <a:cubicBezTo>
                    <a:pt x="10001" y="84"/>
                    <a:pt x="9918" y="0"/>
                    <a:pt x="9811" y="0"/>
                  </a:cubicBezTo>
                  <a:lnTo>
                    <a:pt x="1584" y="0"/>
                  </a:lnTo>
                  <a:cubicBezTo>
                    <a:pt x="1477" y="0"/>
                    <a:pt x="1381" y="84"/>
                    <a:pt x="1381" y="191"/>
                  </a:cubicBezTo>
                  <a:cubicBezTo>
                    <a:pt x="1381" y="286"/>
                    <a:pt x="1477" y="381"/>
                    <a:pt x="1584" y="381"/>
                  </a:cubicBezTo>
                  <a:lnTo>
                    <a:pt x="5596" y="381"/>
                  </a:lnTo>
                  <a:lnTo>
                    <a:pt x="5596" y="5215"/>
                  </a:lnTo>
                  <a:lnTo>
                    <a:pt x="4572" y="5215"/>
                  </a:lnTo>
                  <a:lnTo>
                    <a:pt x="4572" y="4203"/>
                  </a:lnTo>
                  <a:cubicBezTo>
                    <a:pt x="4572" y="3882"/>
                    <a:pt x="4370" y="3584"/>
                    <a:pt x="4072" y="3477"/>
                  </a:cubicBezTo>
                  <a:lnTo>
                    <a:pt x="3572" y="3286"/>
                  </a:lnTo>
                  <a:lnTo>
                    <a:pt x="3572" y="3274"/>
                  </a:lnTo>
                  <a:lnTo>
                    <a:pt x="3572" y="2989"/>
                  </a:lnTo>
                  <a:cubicBezTo>
                    <a:pt x="3810" y="2810"/>
                    <a:pt x="3977" y="2512"/>
                    <a:pt x="3977" y="2203"/>
                  </a:cubicBezTo>
                  <a:lnTo>
                    <a:pt x="3977" y="1798"/>
                  </a:lnTo>
                  <a:cubicBezTo>
                    <a:pt x="3977" y="1369"/>
                    <a:pt x="3620" y="1012"/>
                    <a:pt x="3191" y="1012"/>
                  </a:cubicBezTo>
                  <a:lnTo>
                    <a:pt x="2786" y="1012"/>
                  </a:lnTo>
                  <a:cubicBezTo>
                    <a:pt x="2358" y="1012"/>
                    <a:pt x="2000" y="1369"/>
                    <a:pt x="2000" y="1798"/>
                  </a:cubicBezTo>
                  <a:lnTo>
                    <a:pt x="2000" y="2203"/>
                  </a:lnTo>
                  <a:cubicBezTo>
                    <a:pt x="2000" y="2524"/>
                    <a:pt x="2167" y="2810"/>
                    <a:pt x="2405" y="2989"/>
                  </a:cubicBezTo>
                  <a:lnTo>
                    <a:pt x="2405" y="3274"/>
                  </a:lnTo>
                  <a:lnTo>
                    <a:pt x="2405" y="3286"/>
                  </a:lnTo>
                  <a:lnTo>
                    <a:pt x="1905" y="3477"/>
                  </a:lnTo>
                  <a:cubicBezTo>
                    <a:pt x="1608" y="3596"/>
                    <a:pt x="1405" y="3894"/>
                    <a:pt x="1405" y="4203"/>
                  </a:cubicBezTo>
                  <a:lnTo>
                    <a:pt x="1405" y="5215"/>
                  </a:lnTo>
                  <a:lnTo>
                    <a:pt x="381" y="5215"/>
                  </a:lnTo>
                  <a:lnTo>
                    <a:pt x="381" y="381"/>
                  </a:lnTo>
                  <a:lnTo>
                    <a:pt x="798" y="381"/>
                  </a:lnTo>
                  <a:cubicBezTo>
                    <a:pt x="893" y="381"/>
                    <a:pt x="988" y="286"/>
                    <a:pt x="988" y="191"/>
                  </a:cubicBezTo>
                  <a:cubicBezTo>
                    <a:pt x="988" y="84"/>
                    <a:pt x="893" y="0"/>
                    <a:pt x="7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1289311" y="2926222"/>
              <a:ext cx="408156" cy="299783"/>
            </a:xfrm>
            <a:custGeom>
              <a:rect b="b" l="l" r="r" t="t"/>
              <a:pathLst>
                <a:path extrusionOk="0" h="9419" w="12824">
                  <a:moveTo>
                    <a:pt x="11621" y="382"/>
                  </a:moveTo>
                  <a:cubicBezTo>
                    <a:pt x="11740" y="382"/>
                    <a:pt x="11823" y="477"/>
                    <a:pt x="11823" y="596"/>
                  </a:cubicBezTo>
                  <a:lnTo>
                    <a:pt x="11823" y="8037"/>
                  </a:lnTo>
                  <a:lnTo>
                    <a:pt x="11406" y="8037"/>
                  </a:lnTo>
                  <a:cubicBezTo>
                    <a:pt x="11299" y="8037"/>
                    <a:pt x="11216" y="8121"/>
                    <a:pt x="11216" y="8228"/>
                  </a:cubicBezTo>
                  <a:cubicBezTo>
                    <a:pt x="11216" y="8335"/>
                    <a:pt x="11299" y="8418"/>
                    <a:pt x="11406" y="8418"/>
                  </a:cubicBezTo>
                  <a:lnTo>
                    <a:pt x="12407" y="8418"/>
                  </a:lnTo>
                  <a:cubicBezTo>
                    <a:pt x="12407" y="8418"/>
                    <a:pt x="12418" y="8418"/>
                    <a:pt x="12418" y="8442"/>
                  </a:cubicBezTo>
                  <a:lnTo>
                    <a:pt x="12418" y="8835"/>
                  </a:lnTo>
                  <a:cubicBezTo>
                    <a:pt x="12442" y="8942"/>
                    <a:pt x="12347" y="9049"/>
                    <a:pt x="12228" y="9049"/>
                  </a:cubicBezTo>
                  <a:lnTo>
                    <a:pt x="596" y="9049"/>
                  </a:lnTo>
                  <a:cubicBezTo>
                    <a:pt x="476" y="9049"/>
                    <a:pt x="381" y="8954"/>
                    <a:pt x="381" y="8835"/>
                  </a:cubicBezTo>
                  <a:lnTo>
                    <a:pt x="381" y="8442"/>
                  </a:lnTo>
                  <a:cubicBezTo>
                    <a:pt x="381" y="8442"/>
                    <a:pt x="381" y="8418"/>
                    <a:pt x="393" y="8418"/>
                  </a:cubicBezTo>
                  <a:lnTo>
                    <a:pt x="10621" y="8418"/>
                  </a:lnTo>
                  <a:cubicBezTo>
                    <a:pt x="10728" y="8418"/>
                    <a:pt x="10811" y="8335"/>
                    <a:pt x="10811" y="8228"/>
                  </a:cubicBezTo>
                  <a:cubicBezTo>
                    <a:pt x="10811" y="8121"/>
                    <a:pt x="10728" y="8037"/>
                    <a:pt x="10621" y="8037"/>
                  </a:cubicBezTo>
                  <a:lnTo>
                    <a:pt x="977" y="8037"/>
                  </a:lnTo>
                  <a:lnTo>
                    <a:pt x="977" y="596"/>
                  </a:lnTo>
                  <a:cubicBezTo>
                    <a:pt x="977" y="477"/>
                    <a:pt x="1072" y="382"/>
                    <a:pt x="1179" y="382"/>
                  </a:cubicBezTo>
                  <a:close/>
                  <a:moveTo>
                    <a:pt x="1191" y="1"/>
                  </a:moveTo>
                  <a:cubicBezTo>
                    <a:pt x="857" y="1"/>
                    <a:pt x="596" y="263"/>
                    <a:pt x="596" y="596"/>
                  </a:cubicBezTo>
                  <a:lnTo>
                    <a:pt x="596" y="8037"/>
                  </a:lnTo>
                  <a:lnTo>
                    <a:pt x="381" y="8037"/>
                  </a:lnTo>
                  <a:cubicBezTo>
                    <a:pt x="179" y="8037"/>
                    <a:pt x="0" y="8216"/>
                    <a:pt x="0" y="8418"/>
                  </a:cubicBezTo>
                  <a:lnTo>
                    <a:pt x="0" y="8823"/>
                  </a:lnTo>
                  <a:cubicBezTo>
                    <a:pt x="0" y="9157"/>
                    <a:pt x="262" y="9419"/>
                    <a:pt x="596" y="9419"/>
                  </a:cubicBezTo>
                  <a:lnTo>
                    <a:pt x="12228" y="9419"/>
                  </a:lnTo>
                  <a:cubicBezTo>
                    <a:pt x="12561" y="9419"/>
                    <a:pt x="12823" y="9157"/>
                    <a:pt x="12823" y="8823"/>
                  </a:cubicBezTo>
                  <a:lnTo>
                    <a:pt x="12823" y="8418"/>
                  </a:lnTo>
                  <a:cubicBezTo>
                    <a:pt x="12811" y="8216"/>
                    <a:pt x="12645" y="8037"/>
                    <a:pt x="12418" y="8037"/>
                  </a:cubicBezTo>
                  <a:lnTo>
                    <a:pt x="12216" y="8037"/>
                  </a:lnTo>
                  <a:lnTo>
                    <a:pt x="12216" y="596"/>
                  </a:lnTo>
                  <a:cubicBezTo>
                    <a:pt x="12216" y="263"/>
                    <a:pt x="11942" y="1"/>
                    <a:pt x="1162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2"/>
          <p:cNvGrpSpPr/>
          <p:nvPr/>
        </p:nvGrpSpPr>
        <p:grpSpPr>
          <a:xfrm>
            <a:off x="756371" y="2112814"/>
            <a:ext cx="345997" cy="345997"/>
            <a:chOff x="1756921" y="1509739"/>
            <a:chExt cx="345997" cy="345997"/>
          </a:xfrm>
        </p:grpSpPr>
        <p:sp>
          <p:nvSpPr>
            <p:cNvPr id="992" name="Google Shape;992;p42"/>
            <p:cNvSpPr/>
            <p:nvPr/>
          </p:nvSpPr>
          <p:spPr>
            <a:xfrm>
              <a:off x="1756921" y="1509739"/>
              <a:ext cx="345997" cy="345997"/>
            </a:xfrm>
            <a:custGeom>
              <a:rect b="b" l="l" r="r" t="t"/>
              <a:pathLst>
                <a:path extrusionOk="0" h="10871" w="10871">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1781937" y="1535488"/>
              <a:ext cx="295614" cy="295614"/>
            </a:xfrm>
            <a:custGeom>
              <a:rect b="b" l="l" r="r" t="t"/>
              <a:pathLst>
                <a:path extrusionOk="0" h="9288" w="9288">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2"/>
            <p:cNvSpPr/>
            <p:nvPr/>
          </p:nvSpPr>
          <p:spPr>
            <a:xfrm>
              <a:off x="1806954" y="1677980"/>
              <a:ext cx="17441" cy="10630"/>
            </a:xfrm>
            <a:custGeom>
              <a:rect b="b" l="l" r="r" t="t"/>
              <a:pathLst>
                <a:path extrusionOk="0" h="334" w="548">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2"/>
            <p:cNvSpPr/>
            <p:nvPr/>
          </p:nvSpPr>
          <p:spPr>
            <a:xfrm>
              <a:off x="1924429" y="1560122"/>
              <a:ext cx="128106" cy="128488"/>
            </a:xfrm>
            <a:custGeom>
              <a:rect b="b" l="l" r="r" t="t"/>
              <a:pathLst>
                <a:path extrusionOk="0" h="4037" w="4025">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2"/>
            <p:cNvSpPr/>
            <p:nvPr/>
          </p:nvSpPr>
          <p:spPr>
            <a:xfrm>
              <a:off x="1924811" y="1788644"/>
              <a:ext cx="10630" cy="17823"/>
            </a:xfrm>
            <a:custGeom>
              <a:rect b="b" l="l" r="r" t="t"/>
              <a:pathLst>
                <a:path extrusionOk="0" h="560" w="334">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2"/>
            <p:cNvSpPr/>
            <p:nvPr/>
          </p:nvSpPr>
          <p:spPr>
            <a:xfrm>
              <a:off x="1841423" y="1594719"/>
              <a:ext cx="16328" cy="15086"/>
            </a:xfrm>
            <a:custGeom>
              <a:rect b="b" l="l" r="r" t="t"/>
              <a:pathLst>
                <a:path extrusionOk="0" h="474" w="513">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2"/>
            <p:cNvSpPr/>
            <p:nvPr/>
          </p:nvSpPr>
          <p:spPr>
            <a:xfrm>
              <a:off x="2002470" y="1756243"/>
              <a:ext cx="16709" cy="15755"/>
            </a:xfrm>
            <a:custGeom>
              <a:rect b="b" l="l" r="r" t="t"/>
              <a:pathLst>
                <a:path extrusionOk="0" h="495" w="525">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2"/>
            <p:cNvSpPr/>
            <p:nvPr/>
          </p:nvSpPr>
          <p:spPr>
            <a:xfrm>
              <a:off x="2002470" y="1594719"/>
              <a:ext cx="16328" cy="15086"/>
            </a:xfrm>
            <a:custGeom>
              <a:rect b="b" l="l" r="r" t="t"/>
              <a:pathLst>
                <a:path extrusionOk="0" h="474" w="513">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2"/>
            <p:cNvSpPr/>
            <p:nvPr/>
          </p:nvSpPr>
          <p:spPr>
            <a:xfrm>
              <a:off x="1841041" y="1756530"/>
              <a:ext cx="16709" cy="15468"/>
            </a:xfrm>
            <a:custGeom>
              <a:rect b="b" l="l" r="r" t="t"/>
              <a:pathLst>
                <a:path extrusionOk="0" h="486" w="525">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2"/>
            <p:cNvSpPr/>
            <p:nvPr/>
          </p:nvSpPr>
          <p:spPr>
            <a:xfrm>
              <a:off x="1816025" y="1632084"/>
              <a:ext cx="17855" cy="13336"/>
            </a:xfrm>
            <a:custGeom>
              <a:rect b="b" l="l" r="r" t="t"/>
              <a:pathLst>
                <a:path extrusionOk="0" h="419" w="561">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2"/>
            <p:cNvSpPr/>
            <p:nvPr/>
          </p:nvSpPr>
          <p:spPr>
            <a:xfrm>
              <a:off x="2026341" y="1721297"/>
              <a:ext cx="17855" cy="13177"/>
            </a:xfrm>
            <a:custGeom>
              <a:rect b="b" l="l" r="r" t="t"/>
              <a:pathLst>
                <a:path extrusionOk="0" h="414" w="561">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2"/>
            <p:cNvSpPr/>
            <p:nvPr/>
          </p:nvSpPr>
          <p:spPr>
            <a:xfrm>
              <a:off x="1967619" y="1569702"/>
              <a:ext cx="14036" cy="16996"/>
            </a:xfrm>
            <a:custGeom>
              <a:rect b="b" l="l" r="r" t="t"/>
              <a:pathLst>
                <a:path extrusionOk="0" h="534" w="441">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2"/>
            <p:cNvSpPr/>
            <p:nvPr/>
          </p:nvSpPr>
          <p:spPr>
            <a:xfrm>
              <a:off x="1877802" y="1780019"/>
              <a:ext cx="14450" cy="16996"/>
            </a:xfrm>
            <a:custGeom>
              <a:rect b="b" l="l" r="r" t="t"/>
              <a:pathLst>
                <a:path extrusionOk="0" h="534" w="454">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2"/>
            <p:cNvSpPr/>
            <p:nvPr/>
          </p:nvSpPr>
          <p:spPr>
            <a:xfrm>
              <a:off x="1879711" y="1568652"/>
              <a:ext cx="14418" cy="16900"/>
            </a:xfrm>
            <a:custGeom>
              <a:rect b="b" l="l" r="r" t="t"/>
              <a:pathLst>
                <a:path extrusionOk="0" h="531" w="453">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2"/>
            <p:cNvSpPr/>
            <p:nvPr/>
          </p:nvSpPr>
          <p:spPr>
            <a:xfrm>
              <a:off x="1965709" y="1780846"/>
              <a:ext cx="14068" cy="16900"/>
            </a:xfrm>
            <a:custGeom>
              <a:rect b="b" l="l" r="r" t="t"/>
              <a:pathLst>
                <a:path extrusionOk="0" h="531" w="442">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2"/>
            <p:cNvSpPr/>
            <p:nvPr/>
          </p:nvSpPr>
          <p:spPr>
            <a:xfrm>
              <a:off x="2026723" y="1633644"/>
              <a:ext cx="17855" cy="13304"/>
            </a:xfrm>
            <a:custGeom>
              <a:rect b="b" l="l" r="r" t="t"/>
              <a:pathLst>
                <a:path extrusionOk="0" h="418" w="561">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2"/>
            <p:cNvSpPr/>
            <p:nvPr/>
          </p:nvSpPr>
          <p:spPr>
            <a:xfrm>
              <a:off x="1814911" y="1719419"/>
              <a:ext cx="18205" cy="13177"/>
            </a:xfrm>
            <a:custGeom>
              <a:rect b="b" l="l" r="r" t="t"/>
              <a:pathLst>
                <a:path extrusionOk="0" h="414" w="572">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42"/>
          <p:cNvGrpSpPr/>
          <p:nvPr/>
        </p:nvGrpSpPr>
        <p:grpSpPr>
          <a:xfrm>
            <a:off x="3839706" y="3004335"/>
            <a:ext cx="353954" cy="318880"/>
            <a:chOff x="3988156" y="3380210"/>
            <a:chExt cx="353954" cy="318880"/>
          </a:xfrm>
        </p:grpSpPr>
        <p:sp>
          <p:nvSpPr>
            <p:cNvPr id="1010" name="Google Shape;1010;p42"/>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2"/>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2"/>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2"/>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2"/>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42"/>
          <p:cNvGrpSpPr/>
          <p:nvPr/>
        </p:nvGrpSpPr>
        <p:grpSpPr>
          <a:xfrm>
            <a:off x="759660" y="3013460"/>
            <a:ext cx="345265" cy="349848"/>
            <a:chOff x="3979435" y="1976585"/>
            <a:chExt cx="345265" cy="349848"/>
          </a:xfrm>
        </p:grpSpPr>
        <p:sp>
          <p:nvSpPr>
            <p:cNvPr id="1016" name="Google Shape;1016;p42"/>
            <p:cNvSpPr/>
            <p:nvPr/>
          </p:nvSpPr>
          <p:spPr>
            <a:xfrm>
              <a:off x="3979435" y="1976585"/>
              <a:ext cx="345265" cy="349848"/>
            </a:xfrm>
            <a:custGeom>
              <a:rect b="b" l="l" r="r" t="t"/>
              <a:pathLst>
                <a:path extrusionOk="0" h="10992" w="10848">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2"/>
            <p:cNvSpPr/>
            <p:nvPr/>
          </p:nvSpPr>
          <p:spPr>
            <a:xfrm>
              <a:off x="4044236" y="2176685"/>
              <a:ext cx="144783" cy="123077"/>
            </a:xfrm>
            <a:custGeom>
              <a:rect b="b" l="l" r="r" t="t"/>
              <a:pathLst>
                <a:path extrusionOk="0" h="3867" w="4549">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2"/>
            <p:cNvSpPr/>
            <p:nvPr/>
          </p:nvSpPr>
          <p:spPr>
            <a:xfrm>
              <a:off x="4046910" y="2065957"/>
              <a:ext cx="204269" cy="100893"/>
            </a:xfrm>
            <a:custGeom>
              <a:rect b="b" l="l" r="r" t="t"/>
              <a:pathLst>
                <a:path extrusionOk="0" h="3170" w="6418">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2"/>
            <p:cNvSpPr/>
            <p:nvPr/>
          </p:nvSpPr>
          <p:spPr>
            <a:xfrm>
              <a:off x="4195735" y="2118027"/>
              <a:ext cx="84247" cy="174224"/>
            </a:xfrm>
            <a:custGeom>
              <a:rect b="b" l="l" r="r" t="t"/>
              <a:pathLst>
                <a:path extrusionOk="0" h="5474" w="2647">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2"/>
            <p:cNvSpPr/>
            <p:nvPr/>
          </p:nvSpPr>
          <p:spPr>
            <a:xfrm>
              <a:off x="4109037" y="2161153"/>
              <a:ext cx="81510" cy="55348"/>
            </a:xfrm>
            <a:custGeom>
              <a:rect b="b" l="l" r="r" t="t"/>
              <a:pathLst>
                <a:path extrusionOk="0" h="1739" w="2561">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2"/>
            <p:cNvSpPr/>
            <p:nvPr/>
          </p:nvSpPr>
          <p:spPr>
            <a:xfrm>
              <a:off x="4157160" y="2083080"/>
              <a:ext cx="10662" cy="29218"/>
            </a:xfrm>
            <a:custGeom>
              <a:rect b="b" l="l" r="r" t="t"/>
              <a:pathLst>
                <a:path extrusionOk="0" h="918" w="335">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2"/>
            <p:cNvSpPr/>
            <p:nvPr/>
          </p:nvSpPr>
          <p:spPr>
            <a:xfrm>
              <a:off x="4109419" y="2096034"/>
              <a:ext cx="21261" cy="26862"/>
            </a:xfrm>
            <a:custGeom>
              <a:rect b="b" l="l" r="r" t="t"/>
              <a:pathLst>
                <a:path extrusionOk="0" h="844" w="668">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2"/>
            <p:cNvSpPr/>
            <p:nvPr/>
          </p:nvSpPr>
          <p:spPr>
            <a:xfrm>
              <a:off x="4074950" y="2130121"/>
              <a:ext cx="28454" cy="19669"/>
            </a:xfrm>
            <a:custGeom>
              <a:rect b="b" l="l" r="r" t="t"/>
              <a:pathLst>
                <a:path extrusionOk="0" h="618" w="894">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2"/>
            <p:cNvSpPr/>
            <p:nvPr/>
          </p:nvSpPr>
          <p:spPr>
            <a:xfrm>
              <a:off x="4063555" y="2177067"/>
              <a:ext cx="29218" cy="10630"/>
            </a:xfrm>
            <a:custGeom>
              <a:rect b="b" l="l" r="r" t="t"/>
              <a:pathLst>
                <a:path extrusionOk="0" h="334" w="918">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2"/>
            <p:cNvSpPr/>
            <p:nvPr/>
          </p:nvSpPr>
          <p:spPr>
            <a:xfrm>
              <a:off x="4073804" y="2215005"/>
              <a:ext cx="29600" cy="20051"/>
            </a:xfrm>
            <a:custGeom>
              <a:rect b="b" l="l" r="r" t="t"/>
              <a:pathLst>
                <a:path extrusionOk="0" h="630" w="93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2"/>
            <p:cNvSpPr/>
            <p:nvPr/>
          </p:nvSpPr>
          <p:spPr>
            <a:xfrm>
              <a:off x="4109419" y="2242472"/>
              <a:ext cx="21261" cy="26703"/>
            </a:xfrm>
            <a:custGeom>
              <a:rect b="b" l="l" r="r" t="t"/>
              <a:pathLst>
                <a:path extrusionOk="0" h="839" w="668">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2"/>
            <p:cNvSpPr/>
            <p:nvPr/>
          </p:nvSpPr>
          <p:spPr>
            <a:xfrm>
              <a:off x="4157924" y="2252466"/>
              <a:ext cx="10248" cy="29600"/>
            </a:xfrm>
            <a:custGeom>
              <a:rect b="b" l="l" r="r" t="t"/>
              <a:pathLst>
                <a:path extrusionOk="0" h="930" w="322">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4194685" y="2242472"/>
              <a:ext cx="21261" cy="27022"/>
            </a:xfrm>
            <a:custGeom>
              <a:rect b="b" l="l" r="r" t="t"/>
              <a:pathLst>
                <a:path extrusionOk="0" h="849" w="668">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4222343" y="2215387"/>
              <a:ext cx="27690" cy="19669"/>
            </a:xfrm>
            <a:custGeom>
              <a:rect b="b" l="l" r="r" t="t"/>
              <a:pathLst>
                <a:path extrusionOk="0" h="618" w="87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4232941" y="2177067"/>
              <a:ext cx="29600" cy="10630"/>
            </a:xfrm>
            <a:custGeom>
              <a:rect b="b" l="l" r="r" t="t"/>
              <a:pathLst>
                <a:path extrusionOk="0" h="334" w="93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4221579" y="2130694"/>
              <a:ext cx="28454" cy="19478"/>
            </a:xfrm>
            <a:custGeom>
              <a:rect b="b" l="l" r="r" t="t"/>
              <a:pathLst>
                <a:path extrusionOk="0" h="612" w="894">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4194685" y="2095652"/>
              <a:ext cx="20879" cy="26862"/>
            </a:xfrm>
            <a:custGeom>
              <a:rect b="b" l="l" r="r" t="t"/>
              <a:pathLst>
                <a:path extrusionOk="0" h="844" w="656">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42"/>
          <p:cNvGrpSpPr/>
          <p:nvPr/>
        </p:nvGrpSpPr>
        <p:grpSpPr>
          <a:xfrm>
            <a:off x="6574631" y="2360199"/>
            <a:ext cx="353113" cy="351998"/>
            <a:chOff x="6664394" y="3346974"/>
            <a:chExt cx="353113" cy="351998"/>
          </a:xfrm>
        </p:grpSpPr>
        <p:sp>
          <p:nvSpPr>
            <p:cNvPr id="1034" name="Google Shape;1034;p42"/>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42"/>
          <p:cNvGrpSpPr/>
          <p:nvPr/>
        </p:nvGrpSpPr>
        <p:grpSpPr>
          <a:xfrm>
            <a:off x="6603368" y="2749267"/>
            <a:ext cx="295630" cy="299765"/>
            <a:chOff x="6896644" y="3216007"/>
            <a:chExt cx="322917" cy="347876"/>
          </a:xfrm>
        </p:grpSpPr>
        <p:sp>
          <p:nvSpPr>
            <p:cNvPr id="1040" name="Google Shape;1040;p42"/>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42"/>
          <p:cNvGrpSpPr/>
          <p:nvPr/>
        </p:nvGrpSpPr>
        <p:grpSpPr>
          <a:xfrm>
            <a:off x="4894438" y="3171097"/>
            <a:ext cx="347143" cy="254684"/>
            <a:chOff x="5331913" y="3413947"/>
            <a:chExt cx="347143" cy="254684"/>
          </a:xfrm>
        </p:grpSpPr>
        <p:sp>
          <p:nvSpPr>
            <p:cNvPr id="1048" name="Google Shape;1048;p42"/>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2"/>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2"/>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42"/>
          <p:cNvGrpSpPr/>
          <p:nvPr/>
        </p:nvGrpSpPr>
        <p:grpSpPr>
          <a:xfrm>
            <a:off x="7995581" y="3171098"/>
            <a:ext cx="295621" cy="254682"/>
            <a:chOff x="2567841" y="1994124"/>
            <a:chExt cx="399812" cy="306477"/>
          </a:xfrm>
        </p:grpSpPr>
        <p:sp>
          <p:nvSpPr>
            <p:cNvPr id="1055" name="Google Shape;1055;p4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8" name="Google Shape;1058;p42"/>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059" name="Google Shape;1059;p42"/>
          <p:cNvSpPr txBox="1"/>
          <p:nvPr>
            <p:ph idx="12" type="sldNum"/>
          </p:nvPr>
        </p:nvSpPr>
        <p:spPr>
          <a:xfrm>
            <a:off x="8259570" y="4749850"/>
            <a:ext cx="8460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1060" name="Google Shape;1060;p42"/>
          <p:cNvPicPr preferRelativeResize="0"/>
          <p:nvPr/>
        </p:nvPicPr>
        <p:blipFill>
          <a:blip r:embed="rId4">
            <a:alphaModFix/>
          </a:blip>
          <a:stretch>
            <a:fillRect/>
          </a:stretch>
        </p:blipFill>
        <p:spPr>
          <a:xfrm>
            <a:off x="117900" y="4691200"/>
            <a:ext cx="319175" cy="319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64" name="Shape 1064"/>
        <p:cNvGrpSpPr/>
        <p:nvPr/>
      </p:nvGrpSpPr>
      <p:grpSpPr>
        <a:xfrm>
          <a:off x="0" y="0"/>
          <a:ext cx="0" cy="0"/>
          <a:chOff x="0" y="0"/>
          <a:chExt cx="0" cy="0"/>
        </a:xfrm>
      </p:grpSpPr>
      <p:sp>
        <p:nvSpPr>
          <p:cNvPr id="1065" name="Google Shape;1065;p43"/>
          <p:cNvSpPr txBox="1"/>
          <p:nvPr/>
        </p:nvSpPr>
        <p:spPr>
          <a:xfrm>
            <a:off x="1918200" y="78575"/>
            <a:ext cx="5307600" cy="78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PIANIFICAZIONE</a:t>
            </a:r>
            <a:endParaRPr sz="4800">
              <a:solidFill>
                <a:srgbClr val="FFFFFF"/>
              </a:solidFill>
              <a:latin typeface="Staatliches"/>
              <a:ea typeface="Staatliches"/>
              <a:cs typeface="Staatliches"/>
              <a:sym typeface="Staatliches"/>
            </a:endParaRPr>
          </a:p>
        </p:txBody>
      </p:sp>
      <p:pic>
        <p:nvPicPr>
          <p:cNvPr id="1066" name="Google Shape;1066;p43"/>
          <p:cNvPicPr preferRelativeResize="0"/>
          <p:nvPr/>
        </p:nvPicPr>
        <p:blipFill>
          <a:blip r:embed="rId3">
            <a:alphaModFix/>
          </a:blip>
          <a:stretch>
            <a:fillRect/>
          </a:stretch>
        </p:blipFill>
        <p:spPr>
          <a:xfrm>
            <a:off x="4372025" y="1865138"/>
            <a:ext cx="4965651" cy="3278375"/>
          </a:xfrm>
          <a:prstGeom prst="rect">
            <a:avLst/>
          </a:prstGeom>
          <a:noFill/>
          <a:ln>
            <a:noFill/>
          </a:ln>
        </p:spPr>
      </p:pic>
      <p:sp>
        <p:nvSpPr>
          <p:cNvPr id="1067" name="Google Shape;1067;p43"/>
          <p:cNvSpPr txBox="1"/>
          <p:nvPr/>
        </p:nvSpPr>
        <p:spPr>
          <a:xfrm>
            <a:off x="6618575" y="2207375"/>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11.8%</a:t>
            </a:r>
            <a:br>
              <a:rPr b="1" lang="en" sz="1000">
                <a:latin typeface="Advent Pro"/>
                <a:ea typeface="Advent Pro"/>
                <a:cs typeface="Advent Pro"/>
                <a:sym typeface="Advent Pro"/>
              </a:rPr>
            </a:br>
            <a:r>
              <a:rPr b="1" lang="en" sz="1000">
                <a:latin typeface="Advent Pro"/>
                <a:ea typeface="Advent Pro"/>
                <a:cs typeface="Advent Pro"/>
                <a:sym typeface="Advent Pro"/>
              </a:rPr>
              <a:t>Responsabile</a:t>
            </a:r>
            <a:endParaRPr b="1" sz="1000">
              <a:latin typeface="Advent Pro"/>
              <a:ea typeface="Advent Pro"/>
              <a:cs typeface="Advent Pro"/>
              <a:sym typeface="Advent Pro"/>
            </a:endParaRPr>
          </a:p>
        </p:txBody>
      </p:sp>
      <p:sp>
        <p:nvSpPr>
          <p:cNvPr id="1068" name="Google Shape;1068;p43"/>
          <p:cNvSpPr txBox="1"/>
          <p:nvPr/>
        </p:nvSpPr>
        <p:spPr>
          <a:xfrm>
            <a:off x="7353650" y="3016600"/>
            <a:ext cx="11799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14.2</a:t>
            </a:r>
            <a:r>
              <a:rPr b="1" lang="en" sz="1000">
                <a:latin typeface="Advent Pro"/>
                <a:ea typeface="Advent Pro"/>
                <a:cs typeface="Advent Pro"/>
                <a:sym typeface="Advent Pro"/>
              </a:rPr>
              <a:t>%</a:t>
            </a:r>
            <a:endParaRPr b="1" sz="1000">
              <a:latin typeface="Advent Pro"/>
              <a:ea typeface="Advent Pro"/>
              <a:cs typeface="Advent Pro"/>
              <a:sym typeface="Advent Pro"/>
            </a:endParaRPr>
          </a:p>
          <a:p>
            <a:pPr indent="0" lvl="0" marL="0" rtl="0" algn="ctr">
              <a:spcBef>
                <a:spcPts val="0"/>
              </a:spcBef>
              <a:spcAft>
                <a:spcPts val="0"/>
              </a:spcAft>
              <a:buNone/>
            </a:pPr>
            <a:r>
              <a:rPr b="1" lang="en" sz="950">
                <a:latin typeface="Advent Pro"/>
                <a:ea typeface="Advent Pro"/>
                <a:cs typeface="Advent Pro"/>
                <a:sym typeface="Advent Pro"/>
              </a:rPr>
              <a:t>Amministratore</a:t>
            </a:r>
            <a:endParaRPr b="1" sz="950">
              <a:latin typeface="Advent Pro"/>
              <a:ea typeface="Advent Pro"/>
              <a:cs typeface="Advent Pro"/>
              <a:sym typeface="Advent Pro"/>
            </a:endParaRPr>
          </a:p>
        </p:txBody>
      </p:sp>
      <p:sp>
        <p:nvSpPr>
          <p:cNvPr id="1069" name="Google Shape;1069;p43"/>
          <p:cNvSpPr txBox="1"/>
          <p:nvPr/>
        </p:nvSpPr>
        <p:spPr>
          <a:xfrm>
            <a:off x="6578300" y="4381400"/>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37.2</a:t>
            </a:r>
            <a:r>
              <a:rPr b="1" lang="en" sz="1000">
                <a:latin typeface="Advent Pro"/>
                <a:ea typeface="Advent Pro"/>
                <a:cs typeface="Advent Pro"/>
                <a:sym typeface="Advent Pro"/>
              </a:rPr>
              <a:t>%</a:t>
            </a:r>
            <a:br>
              <a:rPr b="1" lang="en" sz="1000">
                <a:latin typeface="Advent Pro"/>
                <a:ea typeface="Advent Pro"/>
                <a:cs typeface="Advent Pro"/>
                <a:sym typeface="Advent Pro"/>
              </a:rPr>
            </a:br>
            <a:r>
              <a:rPr b="1" lang="en" sz="1000">
                <a:latin typeface="Advent Pro"/>
                <a:ea typeface="Advent Pro"/>
                <a:cs typeface="Advent Pro"/>
                <a:sym typeface="Advent Pro"/>
              </a:rPr>
              <a:t>Analista</a:t>
            </a:r>
            <a:endParaRPr b="1" sz="1000">
              <a:latin typeface="Advent Pro"/>
              <a:ea typeface="Advent Pro"/>
              <a:cs typeface="Advent Pro"/>
              <a:sym typeface="Advent Pro"/>
            </a:endParaRPr>
          </a:p>
        </p:txBody>
      </p:sp>
      <p:sp>
        <p:nvSpPr>
          <p:cNvPr id="1070" name="Google Shape;1070;p43"/>
          <p:cNvSpPr txBox="1"/>
          <p:nvPr/>
        </p:nvSpPr>
        <p:spPr>
          <a:xfrm>
            <a:off x="5178375" y="3765475"/>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8.3%</a:t>
            </a:r>
            <a:br>
              <a:rPr b="1" lang="en" sz="1000">
                <a:latin typeface="Advent Pro"/>
                <a:ea typeface="Advent Pro"/>
                <a:cs typeface="Advent Pro"/>
                <a:sym typeface="Advent Pro"/>
              </a:rPr>
            </a:br>
            <a:r>
              <a:rPr b="1" lang="en" sz="1000">
                <a:latin typeface="Advent Pro"/>
                <a:ea typeface="Advent Pro"/>
                <a:cs typeface="Advent Pro"/>
                <a:sym typeface="Advent Pro"/>
              </a:rPr>
              <a:t>Progettista</a:t>
            </a:r>
            <a:endParaRPr b="1" sz="1000">
              <a:latin typeface="Advent Pro"/>
              <a:ea typeface="Advent Pro"/>
              <a:cs typeface="Advent Pro"/>
              <a:sym typeface="Advent Pro"/>
            </a:endParaRPr>
          </a:p>
        </p:txBody>
      </p:sp>
      <p:sp>
        <p:nvSpPr>
          <p:cNvPr id="1071" name="Google Shape;1071;p43"/>
          <p:cNvSpPr txBox="1"/>
          <p:nvPr/>
        </p:nvSpPr>
        <p:spPr>
          <a:xfrm>
            <a:off x="5259200" y="2669350"/>
            <a:ext cx="1319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Advent Pro"/>
                <a:ea typeface="Advent Pro"/>
                <a:cs typeface="Advent Pro"/>
                <a:sym typeface="Advent Pro"/>
              </a:rPr>
              <a:t>28.5%</a:t>
            </a:r>
            <a:br>
              <a:rPr b="1" lang="en" sz="1000">
                <a:latin typeface="Advent Pro"/>
                <a:ea typeface="Advent Pro"/>
                <a:cs typeface="Advent Pro"/>
                <a:sym typeface="Advent Pro"/>
              </a:rPr>
            </a:br>
            <a:r>
              <a:rPr b="1" lang="en" sz="1000">
                <a:latin typeface="Advent Pro"/>
                <a:ea typeface="Advent Pro"/>
                <a:cs typeface="Advent Pro"/>
                <a:sym typeface="Advent Pro"/>
              </a:rPr>
              <a:t>Verificatore</a:t>
            </a:r>
            <a:endParaRPr b="1" sz="1000">
              <a:latin typeface="Advent Pro"/>
              <a:ea typeface="Advent Pro"/>
              <a:cs typeface="Advent Pro"/>
              <a:sym typeface="Advent Pro"/>
            </a:endParaRPr>
          </a:p>
        </p:txBody>
      </p:sp>
      <p:pic>
        <p:nvPicPr>
          <p:cNvPr id="1072" name="Google Shape;1072;p43"/>
          <p:cNvPicPr preferRelativeResize="0"/>
          <p:nvPr/>
        </p:nvPicPr>
        <p:blipFill>
          <a:blip r:embed="rId4">
            <a:alphaModFix/>
          </a:blip>
          <a:stretch>
            <a:fillRect/>
          </a:stretch>
        </p:blipFill>
        <p:spPr>
          <a:xfrm>
            <a:off x="296250" y="1334925"/>
            <a:ext cx="4441224" cy="3110526"/>
          </a:xfrm>
          <a:prstGeom prst="rect">
            <a:avLst/>
          </a:prstGeom>
          <a:noFill/>
          <a:ln>
            <a:noFill/>
          </a:ln>
        </p:spPr>
      </p:pic>
      <p:sp>
        <p:nvSpPr>
          <p:cNvPr id="1073" name="Google Shape;1073;p43"/>
          <p:cNvSpPr txBox="1"/>
          <p:nvPr/>
        </p:nvSpPr>
        <p:spPr>
          <a:xfrm>
            <a:off x="7614350" y="1791750"/>
            <a:ext cx="9783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Advent Pro"/>
                <a:ea typeface="Advent Pro"/>
                <a:cs typeface="Advent Pro"/>
                <a:sym typeface="Advent Pro"/>
              </a:rPr>
              <a:t>RUOLI</a:t>
            </a:r>
            <a:endParaRPr b="1" sz="1800">
              <a:latin typeface="Advent Pro"/>
              <a:ea typeface="Advent Pro"/>
              <a:cs typeface="Advent Pro"/>
              <a:sym typeface="Advent Pro"/>
            </a:endParaRPr>
          </a:p>
        </p:txBody>
      </p:sp>
      <p:sp>
        <p:nvSpPr>
          <p:cNvPr id="1074" name="Google Shape;1074;p43"/>
          <p:cNvSpPr txBox="1"/>
          <p:nvPr/>
        </p:nvSpPr>
        <p:spPr>
          <a:xfrm>
            <a:off x="979600" y="932038"/>
            <a:ext cx="12747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Advent Pro"/>
                <a:ea typeface="Advent Pro"/>
                <a:cs typeface="Advent Pro"/>
                <a:sym typeface="Advent Pro"/>
              </a:rPr>
              <a:t>ATTIVITÀ</a:t>
            </a:r>
            <a:endParaRPr b="1" sz="1800">
              <a:latin typeface="Advent Pro"/>
              <a:ea typeface="Advent Pro"/>
              <a:cs typeface="Advent Pro"/>
              <a:sym typeface="Advent Pro"/>
            </a:endParaRPr>
          </a:p>
        </p:txBody>
      </p:sp>
      <p:pic>
        <p:nvPicPr>
          <p:cNvPr id="1075" name="Google Shape;1075;p43"/>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1076" name="Google Shape;1076;p43"/>
          <p:cNvSpPr txBox="1"/>
          <p:nvPr>
            <p:ph idx="12" type="sldNum"/>
          </p:nvPr>
        </p:nvSpPr>
        <p:spPr>
          <a:xfrm>
            <a:off x="8299021" y="4749850"/>
            <a:ext cx="8064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1077" name="Google Shape;1077;p43"/>
          <p:cNvPicPr preferRelativeResize="0"/>
          <p:nvPr/>
        </p:nvPicPr>
        <p:blipFill>
          <a:blip r:embed="rId6">
            <a:alphaModFix/>
          </a:blip>
          <a:stretch>
            <a:fillRect/>
          </a:stretch>
        </p:blipFill>
        <p:spPr>
          <a:xfrm>
            <a:off x="-405000" y="-463537"/>
            <a:ext cx="2216549" cy="2392500"/>
          </a:xfrm>
          <a:prstGeom prst="rect">
            <a:avLst/>
          </a:prstGeom>
          <a:noFill/>
          <a:ln>
            <a:noFill/>
          </a:ln>
        </p:spPr>
      </p:pic>
      <p:pic>
        <p:nvPicPr>
          <p:cNvPr id="1078" name="Google Shape;1078;p43"/>
          <p:cNvPicPr preferRelativeResize="0"/>
          <p:nvPr/>
        </p:nvPicPr>
        <p:blipFill>
          <a:blip r:embed="rId6">
            <a:alphaModFix/>
          </a:blip>
          <a:stretch>
            <a:fillRect/>
          </a:stretch>
        </p:blipFill>
        <p:spPr>
          <a:xfrm rot="5400000">
            <a:off x="2322475" y="4098375"/>
            <a:ext cx="2216549" cy="2392500"/>
          </a:xfrm>
          <a:prstGeom prst="rect">
            <a:avLst/>
          </a:prstGeom>
          <a:noFill/>
          <a:ln>
            <a:noFill/>
          </a:ln>
        </p:spPr>
      </p:pic>
      <p:sp>
        <p:nvSpPr>
          <p:cNvPr id="1079" name="Google Shape;1079;p43"/>
          <p:cNvSpPr txBox="1"/>
          <p:nvPr/>
        </p:nvSpPr>
        <p:spPr>
          <a:xfrm>
            <a:off x="6405450" y="3270463"/>
            <a:ext cx="8988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Advent Pro"/>
                <a:ea typeface="Advent Pro"/>
                <a:cs typeface="Advent Pro"/>
                <a:sym typeface="Advent Pro"/>
              </a:rPr>
              <a:t>288 ore</a:t>
            </a:r>
            <a:endParaRPr b="1" sz="1200">
              <a:latin typeface="Advent Pro"/>
              <a:ea typeface="Advent Pro"/>
              <a:cs typeface="Advent Pro"/>
              <a:sym typeface="Advent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02" name="Shape 502"/>
        <p:cNvGrpSpPr/>
        <p:nvPr/>
      </p:nvGrpSpPr>
      <p:grpSpPr>
        <a:xfrm>
          <a:off x="0" y="0"/>
          <a:ext cx="0" cy="0"/>
          <a:chOff x="0" y="0"/>
          <a:chExt cx="0" cy="0"/>
        </a:xfrm>
      </p:grpSpPr>
      <p:sp>
        <p:nvSpPr>
          <p:cNvPr id="503" name="Google Shape;50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2/22</a:t>
            </a:r>
            <a:endParaRPr/>
          </a:p>
        </p:txBody>
      </p:sp>
      <p:sp>
        <p:nvSpPr>
          <p:cNvPr id="504" name="Google Shape;504;p26"/>
          <p:cNvSpPr txBox="1"/>
          <p:nvPr/>
        </p:nvSpPr>
        <p:spPr>
          <a:xfrm>
            <a:off x="2261100" y="846850"/>
            <a:ext cx="4621800" cy="383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Ubuntu"/>
                <a:ea typeface="Ubuntu"/>
                <a:cs typeface="Ubuntu"/>
                <a:sym typeface="Ubuntu"/>
              </a:rPr>
              <a:t>Simone Federico Bergamin</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Alessandro Canesso</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Victor Dutca</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Fouad Farid</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Simone Meneghin</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Olivier Utshudi</a:t>
            </a:r>
            <a:endParaRPr sz="1800">
              <a:solidFill>
                <a:srgbClr val="FFFFFF"/>
              </a:solidFill>
              <a:latin typeface="Ubuntu"/>
              <a:ea typeface="Ubuntu"/>
              <a:cs typeface="Ubuntu"/>
              <a:sym typeface="Ubuntu"/>
            </a:endParaRPr>
          </a:p>
          <a:p>
            <a:pPr indent="0" lvl="0" marL="0" rtl="0" algn="ctr">
              <a:spcBef>
                <a:spcPts val="0"/>
              </a:spcBef>
              <a:spcAft>
                <a:spcPts val="0"/>
              </a:spcAft>
              <a:buNone/>
            </a:pPr>
            <a:r>
              <a:t/>
            </a:r>
            <a:endParaRPr sz="1800">
              <a:solidFill>
                <a:srgbClr val="FFFFFF"/>
              </a:solidFill>
              <a:latin typeface="Ubuntu"/>
              <a:ea typeface="Ubuntu"/>
              <a:cs typeface="Ubuntu"/>
              <a:sym typeface="Ubuntu"/>
            </a:endParaRPr>
          </a:p>
          <a:p>
            <a:pPr indent="0" lvl="0" marL="0" rtl="0" algn="ctr">
              <a:spcBef>
                <a:spcPts val="0"/>
              </a:spcBef>
              <a:spcAft>
                <a:spcPts val="0"/>
              </a:spcAft>
              <a:buNone/>
            </a:pPr>
            <a:r>
              <a:rPr lang="en" sz="1800">
                <a:solidFill>
                  <a:srgbClr val="FFFFFF"/>
                </a:solidFill>
                <a:latin typeface="Ubuntu"/>
                <a:ea typeface="Ubuntu"/>
                <a:cs typeface="Ubuntu"/>
                <a:sym typeface="Ubuntu"/>
              </a:rPr>
              <a:t>Davide Zilio</a:t>
            </a:r>
            <a:endParaRPr sz="1800">
              <a:solidFill>
                <a:srgbClr val="FFFFFF"/>
              </a:solidFill>
              <a:latin typeface="Ubuntu"/>
              <a:ea typeface="Ubuntu"/>
              <a:cs typeface="Ubuntu"/>
              <a:sym typeface="Ubuntu"/>
            </a:endParaRPr>
          </a:p>
        </p:txBody>
      </p:sp>
      <p:sp>
        <p:nvSpPr>
          <p:cNvPr id="505" name="Google Shape;505;p26"/>
          <p:cNvSpPr txBox="1"/>
          <p:nvPr/>
        </p:nvSpPr>
        <p:spPr>
          <a:xfrm>
            <a:off x="2039850" y="0"/>
            <a:ext cx="5064300" cy="6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MEMBRI DEL TEAM</a:t>
            </a:r>
            <a:endParaRPr sz="4800">
              <a:solidFill>
                <a:srgbClr val="FFFFFF"/>
              </a:solidFill>
              <a:latin typeface="Staatliches"/>
              <a:ea typeface="Staatliches"/>
              <a:cs typeface="Staatliches"/>
              <a:sym typeface="Staatliches"/>
            </a:endParaRPr>
          </a:p>
        </p:txBody>
      </p:sp>
      <p:pic>
        <p:nvPicPr>
          <p:cNvPr id="506" name="Google Shape;506;p26"/>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507" name="Google Shape;507;p26"/>
          <p:cNvPicPr preferRelativeResize="0"/>
          <p:nvPr/>
        </p:nvPicPr>
        <p:blipFill>
          <a:blip r:embed="rId4">
            <a:alphaModFix/>
          </a:blip>
          <a:stretch>
            <a:fillRect/>
          </a:stretch>
        </p:blipFill>
        <p:spPr>
          <a:xfrm>
            <a:off x="7416950" y="100150"/>
            <a:ext cx="1624200" cy="1568883"/>
          </a:xfrm>
          <a:prstGeom prst="rect">
            <a:avLst/>
          </a:prstGeom>
          <a:noFill/>
          <a:ln>
            <a:noFill/>
          </a:ln>
        </p:spPr>
      </p:pic>
      <p:grpSp>
        <p:nvGrpSpPr>
          <p:cNvPr id="508" name="Google Shape;508;p26"/>
          <p:cNvGrpSpPr/>
          <p:nvPr/>
        </p:nvGrpSpPr>
        <p:grpSpPr>
          <a:xfrm>
            <a:off x="6556270" y="3282172"/>
            <a:ext cx="2000513" cy="1467665"/>
            <a:chOff x="5331913" y="3413947"/>
            <a:chExt cx="347143" cy="254684"/>
          </a:xfrm>
        </p:grpSpPr>
        <p:sp>
          <p:nvSpPr>
            <p:cNvPr id="509" name="Google Shape;509;p26"/>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83" name="Shape 1083"/>
        <p:cNvGrpSpPr/>
        <p:nvPr/>
      </p:nvGrpSpPr>
      <p:grpSpPr>
        <a:xfrm>
          <a:off x="0" y="0"/>
          <a:ext cx="0" cy="0"/>
          <a:chOff x="0" y="0"/>
          <a:chExt cx="0" cy="0"/>
        </a:xfrm>
      </p:grpSpPr>
      <p:pic>
        <p:nvPicPr>
          <p:cNvPr id="1084" name="Google Shape;1084;p44"/>
          <p:cNvPicPr preferRelativeResize="0"/>
          <p:nvPr/>
        </p:nvPicPr>
        <p:blipFill>
          <a:blip r:embed="rId3">
            <a:alphaModFix/>
          </a:blip>
          <a:stretch>
            <a:fillRect/>
          </a:stretch>
        </p:blipFill>
        <p:spPr>
          <a:xfrm rot="5400000">
            <a:off x="377625" y="2945022"/>
            <a:ext cx="1820826" cy="2576054"/>
          </a:xfrm>
          <a:prstGeom prst="rect">
            <a:avLst/>
          </a:prstGeom>
          <a:noFill/>
          <a:ln>
            <a:noFill/>
          </a:ln>
        </p:spPr>
      </p:pic>
      <p:sp>
        <p:nvSpPr>
          <p:cNvPr id="1085" name="Google Shape;1085;p44"/>
          <p:cNvSpPr txBox="1"/>
          <p:nvPr/>
        </p:nvSpPr>
        <p:spPr>
          <a:xfrm>
            <a:off x="975" y="0"/>
            <a:ext cx="9144000" cy="145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SUDDIVISIONE DELLE </a:t>
            </a:r>
            <a:endParaRPr sz="4800">
              <a:solidFill>
                <a:srgbClr val="FFFFFF"/>
              </a:solidFill>
              <a:latin typeface="Staatliches"/>
              <a:ea typeface="Staatliches"/>
              <a:cs typeface="Staatliches"/>
              <a:sym typeface="Staatliches"/>
            </a:endParaRPr>
          </a:p>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ORE rendicontate</a:t>
            </a:r>
            <a:endParaRPr sz="4800">
              <a:solidFill>
                <a:srgbClr val="FFFFFF"/>
              </a:solidFill>
              <a:latin typeface="Staatliches"/>
              <a:ea typeface="Staatliches"/>
              <a:cs typeface="Staatliches"/>
              <a:sym typeface="Staatliches"/>
            </a:endParaRPr>
          </a:p>
        </p:txBody>
      </p:sp>
      <p:pic>
        <p:nvPicPr>
          <p:cNvPr id="1086" name="Google Shape;1086;p44"/>
          <p:cNvPicPr preferRelativeResize="0"/>
          <p:nvPr/>
        </p:nvPicPr>
        <p:blipFill>
          <a:blip r:embed="rId4">
            <a:alphaModFix/>
          </a:blip>
          <a:stretch>
            <a:fillRect/>
          </a:stretch>
        </p:blipFill>
        <p:spPr>
          <a:xfrm>
            <a:off x="710438" y="1535813"/>
            <a:ext cx="7723125" cy="2944125"/>
          </a:xfrm>
          <a:prstGeom prst="rect">
            <a:avLst/>
          </a:prstGeom>
          <a:noFill/>
          <a:ln>
            <a:noFill/>
          </a:ln>
        </p:spPr>
      </p:pic>
      <p:sp>
        <p:nvSpPr>
          <p:cNvPr id="1087" name="Google Shape;1087;p44"/>
          <p:cNvSpPr txBox="1"/>
          <p:nvPr/>
        </p:nvSpPr>
        <p:spPr>
          <a:xfrm>
            <a:off x="2546625" y="4394950"/>
            <a:ext cx="3994800" cy="74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500"/>
              </a:spcBef>
              <a:spcAft>
                <a:spcPts val="0"/>
              </a:spcAft>
              <a:buNone/>
            </a:pPr>
            <a:r>
              <a:rPr lang="en" sz="1200">
                <a:solidFill>
                  <a:srgbClr val="FFFFFF"/>
                </a:solidFill>
                <a:latin typeface="Muli"/>
                <a:ea typeface="Muli"/>
                <a:cs typeface="Muli"/>
                <a:sym typeface="Muli"/>
              </a:rPr>
              <a:t>*Diagramma fondato su una base di 103 ore a persona rendicontate</a:t>
            </a:r>
            <a:endParaRPr sz="1200">
              <a:solidFill>
                <a:srgbClr val="FFFFFF"/>
              </a:solidFill>
              <a:latin typeface="Muli"/>
              <a:ea typeface="Muli"/>
              <a:cs typeface="Muli"/>
              <a:sym typeface="Muli"/>
            </a:endParaRPr>
          </a:p>
        </p:txBody>
      </p:sp>
      <p:pic>
        <p:nvPicPr>
          <p:cNvPr id="1088" name="Google Shape;1088;p44"/>
          <p:cNvPicPr preferRelativeResize="0"/>
          <p:nvPr/>
        </p:nvPicPr>
        <p:blipFill>
          <a:blip r:embed="rId5">
            <a:alphaModFix/>
          </a:blip>
          <a:stretch>
            <a:fillRect/>
          </a:stretch>
        </p:blipFill>
        <p:spPr>
          <a:xfrm>
            <a:off x="7493150" y="23950"/>
            <a:ext cx="1624200" cy="1568883"/>
          </a:xfrm>
          <a:prstGeom prst="rect">
            <a:avLst/>
          </a:prstGeom>
          <a:noFill/>
          <a:ln>
            <a:noFill/>
          </a:ln>
        </p:spPr>
      </p:pic>
      <p:sp>
        <p:nvSpPr>
          <p:cNvPr id="1089" name="Google Shape;1089;p44"/>
          <p:cNvSpPr txBox="1"/>
          <p:nvPr>
            <p:ph idx="12" type="sldNum"/>
          </p:nvPr>
        </p:nvSpPr>
        <p:spPr>
          <a:xfrm>
            <a:off x="7738912" y="4749850"/>
            <a:ext cx="13665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093" name="Shape 1093"/>
        <p:cNvGrpSpPr/>
        <p:nvPr/>
      </p:nvGrpSpPr>
      <p:grpSpPr>
        <a:xfrm>
          <a:off x="0" y="0"/>
          <a:ext cx="0" cy="0"/>
          <a:chOff x="0" y="0"/>
          <a:chExt cx="0" cy="0"/>
        </a:xfrm>
      </p:grpSpPr>
      <p:sp>
        <p:nvSpPr>
          <p:cNvPr id="1094" name="Google Shape;1094;p45"/>
          <p:cNvSpPr txBox="1"/>
          <p:nvPr/>
        </p:nvSpPr>
        <p:spPr>
          <a:xfrm>
            <a:off x="1612363" y="0"/>
            <a:ext cx="5919300" cy="94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CONSUNTIVO DI PERIODO PERIODO</a:t>
            </a:r>
            <a:endParaRPr sz="4800">
              <a:solidFill>
                <a:srgbClr val="FFFFFF"/>
              </a:solidFill>
              <a:latin typeface="Staatliches"/>
              <a:ea typeface="Staatliches"/>
              <a:cs typeface="Staatliches"/>
              <a:sym typeface="Staatliches"/>
            </a:endParaRPr>
          </a:p>
        </p:txBody>
      </p:sp>
      <p:graphicFrame>
        <p:nvGraphicFramePr>
          <p:cNvPr id="1095" name="Google Shape;1095;p45"/>
          <p:cNvGraphicFramePr/>
          <p:nvPr/>
        </p:nvGraphicFramePr>
        <p:xfrm>
          <a:off x="1684388" y="948575"/>
          <a:ext cx="3000000" cy="3000000"/>
        </p:xfrm>
        <a:graphic>
          <a:graphicData uri="http://schemas.openxmlformats.org/drawingml/2006/table">
            <a:tbl>
              <a:tblPr>
                <a:noFill/>
                <a:tableStyleId>{BF380450-50B8-455F-9CAB-E1191AD58387}</a:tableStyleId>
              </a:tblPr>
              <a:tblGrid>
                <a:gridCol w="1925075"/>
                <a:gridCol w="1925075"/>
                <a:gridCol w="1925075"/>
              </a:tblGrid>
              <a:tr h="320925">
                <a:tc>
                  <a:txBody>
                    <a:bodyPr/>
                    <a:lstStyle/>
                    <a:p>
                      <a:pPr indent="0" lvl="0" marL="0" rtl="0" algn="ctr">
                        <a:spcBef>
                          <a:spcPts val="0"/>
                        </a:spcBef>
                        <a:spcAft>
                          <a:spcPts val="0"/>
                        </a:spcAft>
                        <a:buNone/>
                      </a:pPr>
                      <a:r>
                        <a:rPr b="1" lang="en"/>
                        <a:t>RUOLO</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ORE</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COSTO</a:t>
                      </a:r>
                      <a:endParaRPr b="1"/>
                    </a:p>
                  </a:txBody>
                  <a:tcPr marT="91425" marB="91425" marR="91425" marL="91425">
                    <a:solidFill>
                      <a:srgbClr val="F1C232"/>
                    </a:solidFill>
                  </a:tcPr>
                </a:tc>
              </a:tr>
              <a:tr h="320925">
                <a:tc>
                  <a:txBody>
                    <a:bodyPr/>
                    <a:lstStyle/>
                    <a:p>
                      <a:pPr indent="0" lvl="0" marL="0" rtl="0" algn="ctr">
                        <a:spcBef>
                          <a:spcPts val="0"/>
                        </a:spcBef>
                        <a:spcAft>
                          <a:spcPts val="0"/>
                        </a:spcAft>
                        <a:buNone/>
                      </a:pPr>
                      <a:r>
                        <a:rPr lang="en"/>
                        <a:t>Responsabile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34</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1020€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Amministratore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41 (+13)</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820€ (+260€)</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Analista</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107 (+8)</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2675€ (+200€)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Progettista</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24</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528€</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Programmatore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0€</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Verificatore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82 (+9)</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1230€ (+135€)</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Totale preventivo</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288</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6273€</a:t>
                      </a:r>
                      <a:endParaRPr b="1"/>
                    </a:p>
                  </a:txBody>
                  <a:tcPr marT="91425" marB="91425" marR="91425" marL="91425">
                    <a:solidFill>
                      <a:srgbClr val="FFD966"/>
                    </a:solidFill>
                  </a:tcPr>
                </a:tc>
              </a:tr>
              <a:tr h="320925">
                <a:tc>
                  <a:txBody>
                    <a:bodyPr/>
                    <a:lstStyle/>
                    <a:p>
                      <a:pPr indent="0" lvl="0" marL="0" rtl="0" algn="ctr">
                        <a:spcBef>
                          <a:spcPts val="0"/>
                        </a:spcBef>
                        <a:spcAft>
                          <a:spcPts val="0"/>
                        </a:spcAft>
                        <a:buNone/>
                      </a:pPr>
                      <a:r>
                        <a:rPr b="1" lang="en"/>
                        <a:t>Totale consuntivo</a:t>
                      </a:r>
                      <a:endParaRPr b="1"/>
                    </a:p>
                  </a:txBody>
                  <a:tcPr marT="91425" marB="91425" marR="91425" marL="91425">
                    <a:solidFill>
                      <a:srgbClr val="FFE599"/>
                    </a:solidFill>
                  </a:tcPr>
                </a:tc>
                <a:tc>
                  <a:txBody>
                    <a:bodyPr/>
                    <a:lstStyle/>
                    <a:p>
                      <a:pPr indent="0" lvl="0" marL="0" rtl="0" algn="ctr">
                        <a:spcBef>
                          <a:spcPts val="0"/>
                        </a:spcBef>
                        <a:spcAft>
                          <a:spcPts val="0"/>
                        </a:spcAft>
                        <a:buNone/>
                      </a:pPr>
                      <a:r>
                        <a:rPr b="1" lang="en"/>
                        <a:t>318</a:t>
                      </a:r>
                      <a:endParaRPr b="1"/>
                    </a:p>
                  </a:txBody>
                  <a:tcPr marT="91425" marB="91425" marR="91425" marL="91425">
                    <a:solidFill>
                      <a:srgbClr val="FFE599"/>
                    </a:solidFill>
                  </a:tcPr>
                </a:tc>
                <a:tc>
                  <a:txBody>
                    <a:bodyPr/>
                    <a:lstStyle/>
                    <a:p>
                      <a:pPr indent="0" lvl="0" marL="0" rtl="0" algn="ctr">
                        <a:spcBef>
                          <a:spcPts val="0"/>
                        </a:spcBef>
                        <a:spcAft>
                          <a:spcPts val="0"/>
                        </a:spcAft>
                        <a:buNone/>
                      </a:pPr>
                      <a:r>
                        <a:rPr b="1" lang="en"/>
                        <a:t>6868€</a:t>
                      </a:r>
                      <a:endParaRPr b="1"/>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Differenza</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+30</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+595€</a:t>
                      </a:r>
                      <a:endParaRPr b="1"/>
                    </a:p>
                  </a:txBody>
                  <a:tcPr marT="91425" marB="91425" marR="91425" marL="91425">
                    <a:solidFill>
                      <a:srgbClr val="FFD966"/>
                    </a:solidFill>
                  </a:tcPr>
                </a:tc>
              </a:tr>
            </a:tbl>
          </a:graphicData>
        </a:graphic>
      </p:graphicFrame>
      <p:pic>
        <p:nvPicPr>
          <p:cNvPr id="1096" name="Google Shape;1096;p45"/>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097" name="Google Shape;1097;p45"/>
          <p:cNvSpPr txBox="1"/>
          <p:nvPr>
            <p:ph idx="12" type="sldNum"/>
          </p:nvPr>
        </p:nvSpPr>
        <p:spPr>
          <a:xfrm>
            <a:off x="8172794" y="4749850"/>
            <a:ext cx="932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1098" name="Google Shape;1098;p45"/>
          <p:cNvPicPr preferRelativeResize="0"/>
          <p:nvPr/>
        </p:nvPicPr>
        <p:blipFill>
          <a:blip r:embed="rId4">
            <a:alphaModFix/>
          </a:blip>
          <a:stretch>
            <a:fillRect/>
          </a:stretch>
        </p:blipFill>
        <p:spPr>
          <a:xfrm>
            <a:off x="-201237" y="2062250"/>
            <a:ext cx="1820848" cy="2991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1102" name="Shape 1102"/>
        <p:cNvGrpSpPr/>
        <p:nvPr/>
      </p:nvGrpSpPr>
      <p:grpSpPr>
        <a:xfrm>
          <a:off x="0" y="0"/>
          <a:ext cx="0" cy="0"/>
          <a:chOff x="0" y="0"/>
          <a:chExt cx="0" cy="0"/>
        </a:xfrm>
      </p:grpSpPr>
      <p:sp>
        <p:nvSpPr>
          <p:cNvPr id="1103" name="Google Shape;1103;p46"/>
          <p:cNvSpPr txBox="1"/>
          <p:nvPr/>
        </p:nvSpPr>
        <p:spPr>
          <a:xfrm>
            <a:off x="2348450" y="47275"/>
            <a:ext cx="4328100" cy="6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PREVENTIVO</a:t>
            </a:r>
            <a:endParaRPr sz="4800">
              <a:solidFill>
                <a:srgbClr val="FFFFFF"/>
              </a:solidFill>
              <a:latin typeface="Staatliches"/>
              <a:ea typeface="Staatliches"/>
              <a:cs typeface="Staatliches"/>
              <a:sym typeface="Staatliches"/>
            </a:endParaRPr>
          </a:p>
        </p:txBody>
      </p:sp>
      <p:graphicFrame>
        <p:nvGraphicFramePr>
          <p:cNvPr id="1104" name="Google Shape;1104;p46"/>
          <p:cNvGraphicFramePr/>
          <p:nvPr/>
        </p:nvGraphicFramePr>
        <p:xfrm>
          <a:off x="1684388" y="948575"/>
          <a:ext cx="3000000" cy="3000000"/>
        </p:xfrm>
        <a:graphic>
          <a:graphicData uri="http://schemas.openxmlformats.org/drawingml/2006/table">
            <a:tbl>
              <a:tblPr>
                <a:noFill/>
                <a:tableStyleId>{BF380450-50B8-455F-9CAB-E1191AD58387}</a:tableStyleId>
              </a:tblPr>
              <a:tblGrid>
                <a:gridCol w="1925075"/>
                <a:gridCol w="1925075"/>
                <a:gridCol w="1925075"/>
              </a:tblGrid>
              <a:tr h="320925">
                <a:tc>
                  <a:txBody>
                    <a:bodyPr/>
                    <a:lstStyle/>
                    <a:p>
                      <a:pPr indent="0" lvl="0" marL="0" rtl="0" algn="ctr">
                        <a:spcBef>
                          <a:spcPts val="0"/>
                        </a:spcBef>
                        <a:spcAft>
                          <a:spcPts val="0"/>
                        </a:spcAft>
                        <a:buNone/>
                      </a:pPr>
                      <a:r>
                        <a:rPr b="1" lang="en"/>
                        <a:t>RUOLO</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ORE</a:t>
                      </a:r>
                      <a:endParaRPr b="1"/>
                    </a:p>
                  </a:txBody>
                  <a:tcPr marT="91425" marB="91425" marR="91425" marL="91425">
                    <a:solidFill>
                      <a:srgbClr val="F1C232"/>
                    </a:solidFill>
                  </a:tcPr>
                </a:tc>
                <a:tc>
                  <a:txBody>
                    <a:bodyPr/>
                    <a:lstStyle/>
                    <a:p>
                      <a:pPr indent="0" lvl="0" marL="0" rtl="0" algn="ctr">
                        <a:spcBef>
                          <a:spcPts val="0"/>
                        </a:spcBef>
                        <a:spcAft>
                          <a:spcPts val="0"/>
                        </a:spcAft>
                        <a:buNone/>
                      </a:pPr>
                      <a:r>
                        <a:rPr b="1" lang="en"/>
                        <a:t>COSTO</a:t>
                      </a:r>
                      <a:endParaRPr b="1"/>
                    </a:p>
                  </a:txBody>
                  <a:tcPr marT="91425" marB="91425" marR="91425" marL="91425">
                    <a:solidFill>
                      <a:srgbClr val="F1C232"/>
                    </a:solidFill>
                  </a:tcPr>
                </a:tc>
              </a:tr>
              <a:tr h="320925">
                <a:tc>
                  <a:txBody>
                    <a:bodyPr/>
                    <a:lstStyle/>
                    <a:p>
                      <a:pPr indent="0" lvl="0" marL="0" rtl="0" algn="ctr">
                        <a:spcBef>
                          <a:spcPts val="0"/>
                        </a:spcBef>
                        <a:spcAft>
                          <a:spcPts val="0"/>
                        </a:spcAft>
                        <a:buNone/>
                      </a:pPr>
                      <a:r>
                        <a:rPr lang="en"/>
                        <a:t>Responsabile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50</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1500</a:t>
                      </a:r>
                      <a:r>
                        <a:rPr lang="en"/>
                        <a:t>€</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Amministratore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66</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1320</a:t>
                      </a:r>
                      <a:r>
                        <a:rPr lang="en"/>
                        <a:t>€</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Analista</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35</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875€</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Progettista</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145</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3190€</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lang="en"/>
                        <a:t>Programmatore</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198</a:t>
                      </a:r>
                      <a:endParaRPr/>
                    </a:p>
                  </a:txBody>
                  <a:tcPr marT="91425" marB="91425" marR="91425" marL="91425">
                    <a:solidFill>
                      <a:srgbClr val="FFD966"/>
                    </a:solidFill>
                  </a:tcPr>
                </a:tc>
                <a:tc>
                  <a:txBody>
                    <a:bodyPr/>
                    <a:lstStyle/>
                    <a:p>
                      <a:pPr indent="0" lvl="0" marL="0" rtl="0" algn="ctr">
                        <a:spcBef>
                          <a:spcPts val="0"/>
                        </a:spcBef>
                        <a:spcAft>
                          <a:spcPts val="0"/>
                        </a:spcAft>
                        <a:buNone/>
                      </a:pPr>
                      <a:r>
                        <a:rPr lang="en"/>
                        <a:t>2970</a:t>
                      </a:r>
                      <a:r>
                        <a:rPr lang="en"/>
                        <a:t>€</a:t>
                      </a:r>
                      <a:endParaRPr/>
                    </a:p>
                  </a:txBody>
                  <a:tcPr marT="91425" marB="91425" marR="91425" marL="91425">
                    <a:solidFill>
                      <a:srgbClr val="FFD966"/>
                    </a:solidFill>
                  </a:tcPr>
                </a:tc>
              </a:tr>
              <a:tr h="320925">
                <a:tc>
                  <a:txBody>
                    <a:bodyPr/>
                    <a:lstStyle/>
                    <a:p>
                      <a:pPr indent="0" lvl="0" marL="0" rtl="0" algn="ctr">
                        <a:spcBef>
                          <a:spcPts val="0"/>
                        </a:spcBef>
                        <a:spcAft>
                          <a:spcPts val="0"/>
                        </a:spcAft>
                        <a:buNone/>
                      </a:pPr>
                      <a:r>
                        <a:rPr lang="en"/>
                        <a:t>Verificatore</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229</a:t>
                      </a:r>
                      <a:endParaRPr/>
                    </a:p>
                  </a:txBody>
                  <a:tcPr marT="91425" marB="91425" marR="91425" marL="91425">
                    <a:solidFill>
                      <a:srgbClr val="FFE599"/>
                    </a:solidFill>
                  </a:tcPr>
                </a:tc>
                <a:tc>
                  <a:txBody>
                    <a:bodyPr/>
                    <a:lstStyle/>
                    <a:p>
                      <a:pPr indent="0" lvl="0" marL="0" rtl="0" algn="ctr">
                        <a:spcBef>
                          <a:spcPts val="0"/>
                        </a:spcBef>
                        <a:spcAft>
                          <a:spcPts val="0"/>
                        </a:spcAft>
                        <a:buNone/>
                      </a:pPr>
                      <a:r>
                        <a:rPr lang="en"/>
                        <a:t>3435€</a:t>
                      </a:r>
                      <a:endParaRPr/>
                    </a:p>
                  </a:txBody>
                  <a:tcPr marT="91425" marB="91425" marR="91425" marL="91425">
                    <a:solidFill>
                      <a:srgbClr val="FFE599"/>
                    </a:solidFill>
                  </a:tcPr>
                </a:tc>
              </a:tr>
              <a:tr h="320925">
                <a:tc>
                  <a:txBody>
                    <a:bodyPr/>
                    <a:lstStyle/>
                    <a:p>
                      <a:pPr indent="0" lvl="0" marL="0" rtl="0" algn="ctr">
                        <a:spcBef>
                          <a:spcPts val="0"/>
                        </a:spcBef>
                        <a:spcAft>
                          <a:spcPts val="0"/>
                        </a:spcAft>
                        <a:buNone/>
                      </a:pPr>
                      <a:r>
                        <a:rPr b="1" lang="en"/>
                        <a:t>Totale</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723</a:t>
                      </a:r>
                      <a:endParaRPr b="1"/>
                    </a:p>
                  </a:txBody>
                  <a:tcPr marT="91425" marB="91425" marR="91425" marL="91425">
                    <a:solidFill>
                      <a:srgbClr val="FFD966"/>
                    </a:solidFill>
                  </a:tcPr>
                </a:tc>
                <a:tc>
                  <a:txBody>
                    <a:bodyPr/>
                    <a:lstStyle/>
                    <a:p>
                      <a:pPr indent="0" lvl="0" marL="0" rtl="0" algn="ctr">
                        <a:spcBef>
                          <a:spcPts val="0"/>
                        </a:spcBef>
                        <a:spcAft>
                          <a:spcPts val="0"/>
                        </a:spcAft>
                        <a:buNone/>
                      </a:pPr>
                      <a:r>
                        <a:rPr b="1" lang="en"/>
                        <a:t>13290€</a:t>
                      </a:r>
                      <a:endParaRPr b="1"/>
                    </a:p>
                  </a:txBody>
                  <a:tcPr marT="91425" marB="91425" marR="91425" marL="91425">
                    <a:solidFill>
                      <a:srgbClr val="FFD966"/>
                    </a:solidFill>
                  </a:tcPr>
                </a:tc>
              </a:tr>
            </a:tbl>
          </a:graphicData>
        </a:graphic>
      </p:graphicFrame>
      <p:grpSp>
        <p:nvGrpSpPr>
          <p:cNvPr id="1105" name="Google Shape;1105;p46"/>
          <p:cNvGrpSpPr/>
          <p:nvPr/>
        </p:nvGrpSpPr>
        <p:grpSpPr>
          <a:xfrm>
            <a:off x="6948522" y="3249585"/>
            <a:ext cx="1917225" cy="1729986"/>
            <a:chOff x="3988156" y="3380210"/>
            <a:chExt cx="353954" cy="318880"/>
          </a:xfrm>
        </p:grpSpPr>
        <p:sp>
          <p:nvSpPr>
            <p:cNvPr id="1106" name="Google Shape;1106;p46"/>
            <p:cNvSpPr/>
            <p:nvPr/>
          </p:nvSpPr>
          <p:spPr>
            <a:xfrm>
              <a:off x="4134053" y="3446156"/>
              <a:ext cx="28454" cy="49269"/>
            </a:xfrm>
            <a:custGeom>
              <a:rect b="b" l="l" r="r" t="t"/>
              <a:pathLst>
                <a:path extrusionOk="0" h="1548" w="894">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4188988" y="3398001"/>
              <a:ext cx="81510" cy="81510"/>
            </a:xfrm>
            <a:custGeom>
              <a:rect b="b" l="l" r="r" t="t"/>
              <a:pathLst>
                <a:path extrusionOk="0" h="2561" w="2561">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4090863" y="3380210"/>
              <a:ext cx="195930" cy="146311"/>
            </a:xfrm>
            <a:custGeom>
              <a:rect b="b" l="l" r="r" t="t"/>
              <a:pathLst>
                <a:path extrusionOk="0" h="4597" w="6156">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4215914" y="3415061"/>
              <a:ext cx="28072" cy="49301"/>
            </a:xfrm>
            <a:custGeom>
              <a:rect b="b" l="l" r="r" t="t"/>
              <a:pathLst>
                <a:path extrusionOk="0" h="1549" w="882">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3988156" y="3495935"/>
              <a:ext cx="353954" cy="203155"/>
            </a:xfrm>
            <a:custGeom>
              <a:rect b="b" l="l" r="r" t="t"/>
              <a:pathLst>
                <a:path extrusionOk="0" h="6383" w="11121">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1" name="Google Shape;1111;p46"/>
          <p:cNvPicPr preferRelativeResize="0"/>
          <p:nvPr/>
        </p:nvPicPr>
        <p:blipFill>
          <a:blip r:embed="rId3">
            <a:alphaModFix/>
          </a:blip>
          <a:stretch>
            <a:fillRect/>
          </a:stretch>
        </p:blipFill>
        <p:spPr>
          <a:xfrm>
            <a:off x="7416950" y="100150"/>
            <a:ext cx="1624200" cy="1568883"/>
          </a:xfrm>
          <a:prstGeom prst="rect">
            <a:avLst/>
          </a:prstGeom>
          <a:noFill/>
          <a:ln>
            <a:noFill/>
          </a:ln>
        </p:spPr>
      </p:pic>
      <p:sp>
        <p:nvSpPr>
          <p:cNvPr id="1112" name="Google Shape;1112;p46"/>
          <p:cNvSpPr txBox="1"/>
          <p:nvPr>
            <p:ph idx="12" type="sldNum"/>
          </p:nvPr>
        </p:nvSpPr>
        <p:spPr>
          <a:xfrm>
            <a:off x="8235895" y="4749850"/>
            <a:ext cx="869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pic>
        <p:nvPicPr>
          <p:cNvPr id="1113" name="Google Shape;1113;p46"/>
          <p:cNvPicPr preferRelativeResize="0"/>
          <p:nvPr/>
        </p:nvPicPr>
        <p:blipFill>
          <a:blip r:embed="rId4">
            <a:alphaModFix/>
          </a:blip>
          <a:stretch>
            <a:fillRect/>
          </a:stretch>
        </p:blipFill>
        <p:spPr>
          <a:xfrm>
            <a:off x="46500" y="3970850"/>
            <a:ext cx="1312875" cy="1125675"/>
          </a:xfrm>
          <a:prstGeom prst="rect">
            <a:avLst/>
          </a:prstGeom>
          <a:noFill/>
          <a:ln>
            <a:noFill/>
          </a:ln>
        </p:spPr>
      </p:pic>
      <p:pic>
        <p:nvPicPr>
          <p:cNvPr id="1114" name="Google Shape;1114;p46"/>
          <p:cNvPicPr preferRelativeResize="0"/>
          <p:nvPr/>
        </p:nvPicPr>
        <p:blipFill>
          <a:blip r:embed="rId5">
            <a:alphaModFix/>
          </a:blip>
          <a:stretch>
            <a:fillRect/>
          </a:stretch>
        </p:blipFill>
        <p:spPr>
          <a:xfrm rot="10800000">
            <a:off x="-461450" y="-271378"/>
            <a:ext cx="1820826" cy="25760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18" name="Shape 518"/>
        <p:cNvGrpSpPr/>
        <p:nvPr/>
      </p:nvGrpSpPr>
      <p:grpSpPr>
        <a:xfrm>
          <a:off x="0" y="0"/>
          <a:ext cx="0" cy="0"/>
          <a:chOff x="0" y="0"/>
          <a:chExt cx="0" cy="0"/>
        </a:xfrm>
      </p:grpSpPr>
      <p:sp>
        <p:nvSpPr>
          <p:cNvPr id="519" name="Google Shape;51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sp>
        <p:nvSpPr>
          <p:cNvPr id="520" name="Google Shape;520;p27"/>
          <p:cNvSpPr txBox="1"/>
          <p:nvPr/>
        </p:nvSpPr>
        <p:spPr>
          <a:xfrm>
            <a:off x="650400" y="1745700"/>
            <a:ext cx="7819200" cy="16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taatliches"/>
                <a:ea typeface="Staatliches"/>
                <a:cs typeface="Staatliches"/>
                <a:sym typeface="Staatliches"/>
              </a:rPr>
              <a:t>“Prendere decisioni senza sapere come evolverà il sistema in futuro è MOLTO RISCHIOSO ED </a:t>
            </a:r>
            <a:br>
              <a:rPr lang="en" sz="3000">
                <a:solidFill>
                  <a:srgbClr val="FFFFFF"/>
                </a:solidFill>
                <a:latin typeface="Staatliches"/>
                <a:ea typeface="Staatliches"/>
                <a:cs typeface="Staatliches"/>
                <a:sym typeface="Staatliches"/>
              </a:rPr>
            </a:br>
            <a:r>
              <a:rPr lang="en" sz="3000">
                <a:solidFill>
                  <a:srgbClr val="FFFFFF"/>
                </a:solidFill>
                <a:latin typeface="Staatliches"/>
                <a:ea typeface="Staatliches"/>
                <a:cs typeface="Staatliches"/>
                <a:sym typeface="Staatliches"/>
              </a:rPr>
              <a:t>ESTREMAMENTE INEFFICIENTE” </a:t>
            </a:r>
            <a:endParaRPr sz="3000">
              <a:solidFill>
                <a:srgbClr val="FFFFFF"/>
              </a:solidFill>
              <a:latin typeface="Staatliches"/>
              <a:ea typeface="Staatliches"/>
              <a:cs typeface="Staatliches"/>
              <a:sym typeface="Staatliches"/>
            </a:endParaRPr>
          </a:p>
        </p:txBody>
      </p:sp>
      <p:pic>
        <p:nvPicPr>
          <p:cNvPr id="521" name="Google Shape;521;p27"/>
          <p:cNvPicPr preferRelativeResize="0"/>
          <p:nvPr/>
        </p:nvPicPr>
        <p:blipFill>
          <a:blip r:embed="rId3">
            <a:alphaModFix/>
          </a:blip>
          <a:stretch>
            <a:fillRect/>
          </a:stretch>
        </p:blipFill>
        <p:spPr>
          <a:xfrm>
            <a:off x="-118225" y="-147450"/>
            <a:ext cx="2216549" cy="2392500"/>
          </a:xfrm>
          <a:prstGeom prst="rect">
            <a:avLst/>
          </a:prstGeom>
          <a:noFill/>
          <a:ln>
            <a:noFill/>
          </a:ln>
        </p:spPr>
      </p:pic>
      <p:pic>
        <p:nvPicPr>
          <p:cNvPr id="522" name="Google Shape;522;p27"/>
          <p:cNvPicPr preferRelativeResize="0"/>
          <p:nvPr/>
        </p:nvPicPr>
        <p:blipFill>
          <a:blip r:embed="rId4">
            <a:alphaModFix/>
          </a:blip>
          <a:stretch>
            <a:fillRect/>
          </a:stretch>
        </p:blipFill>
        <p:spPr>
          <a:xfrm>
            <a:off x="7416950" y="100150"/>
            <a:ext cx="1624200" cy="1568883"/>
          </a:xfrm>
          <a:prstGeom prst="rect">
            <a:avLst/>
          </a:prstGeom>
          <a:noFill/>
          <a:ln>
            <a:noFill/>
          </a:ln>
        </p:spPr>
      </p:pic>
      <p:pic>
        <p:nvPicPr>
          <p:cNvPr id="523" name="Google Shape;523;p27"/>
          <p:cNvPicPr preferRelativeResize="0"/>
          <p:nvPr/>
        </p:nvPicPr>
        <p:blipFill>
          <a:blip r:embed="rId5">
            <a:alphaModFix/>
          </a:blip>
          <a:stretch>
            <a:fillRect/>
          </a:stretch>
        </p:blipFill>
        <p:spPr>
          <a:xfrm>
            <a:off x="138950" y="2586425"/>
            <a:ext cx="2475199" cy="243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27" name="Shape 527"/>
        <p:cNvGrpSpPr/>
        <p:nvPr/>
      </p:nvGrpSpPr>
      <p:grpSpPr>
        <a:xfrm>
          <a:off x="0" y="0"/>
          <a:ext cx="0" cy="0"/>
          <a:chOff x="0" y="0"/>
          <a:chExt cx="0" cy="0"/>
        </a:xfrm>
      </p:grpSpPr>
      <p:pic>
        <p:nvPicPr>
          <p:cNvPr id="528" name="Google Shape;528;p28"/>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529" name="Google Shape;529;p28"/>
          <p:cNvPicPr preferRelativeResize="0"/>
          <p:nvPr/>
        </p:nvPicPr>
        <p:blipFill>
          <a:blip r:embed="rId4">
            <a:alphaModFix/>
          </a:blip>
          <a:stretch>
            <a:fillRect/>
          </a:stretch>
        </p:blipFill>
        <p:spPr>
          <a:xfrm>
            <a:off x="8265900" y="4215225"/>
            <a:ext cx="290875" cy="290875"/>
          </a:xfrm>
          <a:prstGeom prst="rect">
            <a:avLst/>
          </a:prstGeom>
          <a:noFill/>
          <a:ln>
            <a:noFill/>
          </a:ln>
        </p:spPr>
      </p:pic>
      <p:sp>
        <p:nvSpPr>
          <p:cNvPr id="530" name="Google Shape;530;p28"/>
          <p:cNvSpPr txBox="1"/>
          <p:nvPr>
            <p:ph idx="4294967295" type="ctrTitle"/>
          </p:nvPr>
        </p:nvSpPr>
        <p:spPr>
          <a:xfrm>
            <a:off x="3017300" y="1892600"/>
            <a:ext cx="3393300" cy="703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GESTIONE DEI BIG DATA </a:t>
            </a:r>
            <a:endParaRPr/>
          </a:p>
        </p:txBody>
      </p:sp>
      <p:sp>
        <p:nvSpPr>
          <p:cNvPr id="531" name="Google Shape;531;p28"/>
          <p:cNvSpPr txBox="1"/>
          <p:nvPr>
            <p:ph idx="4294967295" type="ctrTitle"/>
          </p:nvPr>
        </p:nvSpPr>
        <p:spPr>
          <a:xfrm>
            <a:off x="2583400" y="1161775"/>
            <a:ext cx="1801800" cy="70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InefFICIENZA </a:t>
            </a:r>
            <a:endParaRPr/>
          </a:p>
        </p:txBody>
      </p:sp>
      <p:sp>
        <p:nvSpPr>
          <p:cNvPr id="532" name="Google Shape;532;p28"/>
          <p:cNvSpPr/>
          <p:nvPr/>
        </p:nvSpPr>
        <p:spPr>
          <a:xfrm>
            <a:off x="1894306" y="1170605"/>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6410602" y="1892608"/>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txBox="1"/>
          <p:nvPr>
            <p:ph idx="4294967295" type="ctrTitle"/>
          </p:nvPr>
        </p:nvSpPr>
        <p:spPr>
          <a:xfrm>
            <a:off x="2583400" y="2733863"/>
            <a:ext cx="2871900" cy="64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ANALISI INEFFICACE</a:t>
            </a:r>
            <a:endParaRPr/>
          </a:p>
        </p:txBody>
      </p:sp>
      <p:sp>
        <p:nvSpPr>
          <p:cNvPr id="535" name="Google Shape;535;p28"/>
          <p:cNvSpPr/>
          <p:nvPr/>
        </p:nvSpPr>
        <p:spPr>
          <a:xfrm>
            <a:off x="1894302" y="2706858"/>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grpSp>
        <p:nvGrpSpPr>
          <p:cNvPr id="537" name="Google Shape;537;p28"/>
          <p:cNvGrpSpPr/>
          <p:nvPr/>
        </p:nvGrpSpPr>
        <p:grpSpPr>
          <a:xfrm>
            <a:off x="2071845" y="1357259"/>
            <a:ext cx="334022" cy="330483"/>
            <a:chOff x="4054103" y="2430191"/>
            <a:chExt cx="218687" cy="349052"/>
          </a:xfrm>
        </p:grpSpPr>
        <p:sp>
          <p:nvSpPr>
            <p:cNvPr id="538" name="Google Shape;538;p28"/>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8"/>
            <p:cNvSpPr/>
            <p:nvPr/>
          </p:nvSpPr>
          <p:spPr>
            <a:xfrm flipH="1" rot="10800000">
              <a:off x="4091594" y="2517718"/>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0" name="Google Shape;540;p28"/>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541" name="Google Shape;541;p28"/>
          <p:cNvSpPr txBox="1"/>
          <p:nvPr>
            <p:ph idx="4294967295" type="ctrTitle"/>
          </p:nvPr>
        </p:nvSpPr>
        <p:spPr>
          <a:xfrm>
            <a:off x="2071852" y="3774550"/>
            <a:ext cx="4381800" cy="551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DIFFICOLTà DI PIANIFICAZIONE</a:t>
            </a:r>
            <a:endParaRPr/>
          </a:p>
        </p:txBody>
      </p:sp>
      <p:sp>
        <p:nvSpPr>
          <p:cNvPr id="542" name="Google Shape;542;p28"/>
          <p:cNvSpPr/>
          <p:nvPr/>
        </p:nvSpPr>
        <p:spPr>
          <a:xfrm>
            <a:off x="6410602" y="3698195"/>
            <a:ext cx="689100" cy="70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28"/>
          <p:cNvPicPr preferRelativeResize="0"/>
          <p:nvPr/>
        </p:nvPicPr>
        <p:blipFill>
          <a:blip r:embed="rId6">
            <a:alphaModFix/>
          </a:blip>
          <a:stretch>
            <a:fillRect/>
          </a:stretch>
        </p:blipFill>
        <p:spPr>
          <a:xfrm rot="10800000">
            <a:off x="143850" y="100150"/>
            <a:ext cx="1544751" cy="1792452"/>
          </a:xfrm>
          <a:prstGeom prst="rect">
            <a:avLst/>
          </a:prstGeom>
          <a:noFill/>
          <a:ln>
            <a:noFill/>
          </a:ln>
        </p:spPr>
      </p:pic>
      <p:sp>
        <p:nvSpPr>
          <p:cNvPr id="544" name="Google Shape;544;p28"/>
          <p:cNvSpPr txBox="1"/>
          <p:nvPr/>
        </p:nvSpPr>
        <p:spPr>
          <a:xfrm>
            <a:off x="2789100" y="0"/>
            <a:ext cx="3210900" cy="7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Staatliches"/>
                <a:ea typeface="Staatliches"/>
                <a:cs typeface="Staatliches"/>
                <a:sym typeface="Staatliches"/>
              </a:rPr>
              <a:t> IL PROBLEMA</a:t>
            </a:r>
            <a:endParaRPr sz="4800">
              <a:solidFill>
                <a:srgbClr val="FFFFFF"/>
              </a:solidFill>
              <a:latin typeface="Staatliches"/>
              <a:ea typeface="Staatliches"/>
              <a:cs typeface="Staatliches"/>
              <a:sym typeface="Staatliches"/>
            </a:endParaRPr>
          </a:p>
        </p:txBody>
      </p:sp>
      <p:grpSp>
        <p:nvGrpSpPr>
          <p:cNvPr id="545" name="Google Shape;545;p28"/>
          <p:cNvGrpSpPr/>
          <p:nvPr/>
        </p:nvGrpSpPr>
        <p:grpSpPr>
          <a:xfrm>
            <a:off x="6576025" y="3847889"/>
            <a:ext cx="358246" cy="404388"/>
            <a:chOff x="6576025" y="3891977"/>
            <a:chExt cx="358246" cy="404388"/>
          </a:xfrm>
        </p:grpSpPr>
        <p:sp>
          <p:nvSpPr>
            <p:cNvPr id="546" name="Google Shape;546;p28"/>
            <p:cNvSpPr/>
            <p:nvPr/>
          </p:nvSpPr>
          <p:spPr>
            <a:xfrm>
              <a:off x="6576530" y="3926813"/>
              <a:ext cx="357741" cy="369551"/>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8"/>
            <p:cNvSpPr/>
            <p:nvPr/>
          </p:nvSpPr>
          <p:spPr>
            <a:xfrm>
              <a:off x="6576025" y="3891977"/>
              <a:ext cx="250570" cy="308722"/>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8"/>
            <p:cNvSpPr/>
            <p:nvPr/>
          </p:nvSpPr>
          <p:spPr>
            <a:xfrm>
              <a:off x="6721823" y="4024094"/>
              <a:ext cx="133301" cy="12038"/>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8"/>
            <p:cNvSpPr/>
            <p:nvPr/>
          </p:nvSpPr>
          <p:spPr>
            <a:xfrm>
              <a:off x="6721823" y="4049717"/>
              <a:ext cx="133301" cy="12038"/>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8"/>
            <p:cNvSpPr/>
            <p:nvPr/>
          </p:nvSpPr>
          <p:spPr>
            <a:xfrm>
              <a:off x="6721823" y="4100560"/>
              <a:ext cx="133301" cy="12038"/>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8"/>
            <p:cNvSpPr/>
            <p:nvPr/>
          </p:nvSpPr>
          <p:spPr>
            <a:xfrm>
              <a:off x="6721823" y="4125779"/>
              <a:ext cx="133301" cy="12038"/>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8"/>
            <p:cNvSpPr/>
            <p:nvPr/>
          </p:nvSpPr>
          <p:spPr>
            <a:xfrm>
              <a:off x="6721823" y="4177429"/>
              <a:ext cx="133301" cy="12038"/>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8"/>
            <p:cNvSpPr/>
            <p:nvPr/>
          </p:nvSpPr>
          <p:spPr>
            <a:xfrm>
              <a:off x="6721823" y="4202245"/>
              <a:ext cx="133301" cy="12038"/>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8"/>
            <p:cNvSpPr/>
            <p:nvPr/>
          </p:nvSpPr>
          <p:spPr>
            <a:xfrm>
              <a:off x="6626139" y="4013501"/>
              <a:ext cx="92738" cy="60258"/>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8"/>
            <p:cNvSpPr/>
            <p:nvPr/>
          </p:nvSpPr>
          <p:spPr>
            <a:xfrm>
              <a:off x="6626139" y="4090539"/>
              <a:ext cx="92738" cy="59686"/>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8"/>
            <p:cNvSpPr/>
            <p:nvPr/>
          </p:nvSpPr>
          <p:spPr>
            <a:xfrm>
              <a:off x="6626139" y="4167408"/>
              <a:ext cx="92738" cy="58913"/>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8"/>
          <p:cNvGrpSpPr/>
          <p:nvPr/>
        </p:nvGrpSpPr>
        <p:grpSpPr>
          <a:xfrm>
            <a:off x="6537959" y="2053824"/>
            <a:ext cx="453003" cy="381363"/>
            <a:chOff x="951975" y="315800"/>
            <a:chExt cx="5860325" cy="4933550"/>
          </a:xfrm>
        </p:grpSpPr>
        <p:sp>
          <p:nvSpPr>
            <p:cNvPr id="558" name="Google Shape;558;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solidFill>
              <a:srgbClr val="282828"/>
            </a:solidFill>
            <a:ln cap="flat" cmpd="sng" w="9525">
              <a:solidFill>
                <a:srgbClr val="282828"/>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28"/>
          <p:cNvGrpSpPr/>
          <p:nvPr/>
        </p:nvGrpSpPr>
        <p:grpSpPr>
          <a:xfrm>
            <a:off x="2231993" y="2922063"/>
            <a:ext cx="127500" cy="148851"/>
            <a:chOff x="3149110" y="3735868"/>
            <a:chExt cx="141056" cy="245022"/>
          </a:xfrm>
        </p:grpSpPr>
        <p:sp>
          <p:nvSpPr>
            <p:cNvPr id="567" name="Google Shape;567;p28"/>
            <p:cNvSpPr/>
            <p:nvPr/>
          </p:nvSpPr>
          <p:spPr>
            <a:xfrm>
              <a:off x="3183120" y="3921508"/>
              <a:ext cx="59414" cy="59382"/>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3149110" y="3735868"/>
              <a:ext cx="141056" cy="174716"/>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28"/>
          <p:cNvGrpSpPr/>
          <p:nvPr/>
        </p:nvGrpSpPr>
        <p:grpSpPr>
          <a:xfrm>
            <a:off x="2026432" y="2858074"/>
            <a:ext cx="424838" cy="401370"/>
            <a:chOff x="3541011" y="3367320"/>
            <a:chExt cx="348257" cy="346188"/>
          </a:xfrm>
        </p:grpSpPr>
        <p:sp>
          <p:nvSpPr>
            <p:cNvPr id="570" name="Google Shape;570;p28"/>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8"/>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576" name="Shape 576"/>
        <p:cNvGrpSpPr/>
        <p:nvPr/>
      </p:nvGrpSpPr>
      <p:grpSpPr>
        <a:xfrm>
          <a:off x="0" y="0"/>
          <a:ext cx="0" cy="0"/>
          <a:chOff x="0" y="0"/>
          <a:chExt cx="0" cy="0"/>
        </a:xfrm>
      </p:grpSpPr>
      <p:pic>
        <p:nvPicPr>
          <p:cNvPr id="577" name="Google Shape;577;p29"/>
          <p:cNvPicPr preferRelativeResize="0"/>
          <p:nvPr/>
        </p:nvPicPr>
        <p:blipFill>
          <a:blip r:embed="rId3">
            <a:alphaModFix/>
          </a:blip>
          <a:stretch>
            <a:fillRect/>
          </a:stretch>
        </p:blipFill>
        <p:spPr>
          <a:xfrm>
            <a:off x="139100" y="125125"/>
            <a:ext cx="290875" cy="290875"/>
          </a:xfrm>
          <a:prstGeom prst="rect">
            <a:avLst/>
          </a:prstGeom>
          <a:noFill/>
          <a:ln>
            <a:noFill/>
          </a:ln>
        </p:spPr>
      </p:pic>
      <p:pic>
        <p:nvPicPr>
          <p:cNvPr id="578" name="Google Shape;578;p29"/>
          <p:cNvPicPr preferRelativeResize="0"/>
          <p:nvPr/>
        </p:nvPicPr>
        <p:blipFill>
          <a:blip r:embed="rId4">
            <a:alphaModFix/>
          </a:blip>
          <a:stretch>
            <a:fillRect/>
          </a:stretch>
        </p:blipFill>
        <p:spPr>
          <a:xfrm>
            <a:off x="98575" y="2454772"/>
            <a:ext cx="1820826" cy="2576054"/>
          </a:xfrm>
          <a:prstGeom prst="rect">
            <a:avLst/>
          </a:prstGeom>
          <a:noFill/>
          <a:ln>
            <a:noFill/>
          </a:ln>
        </p:spPr>
      </p:pic>
      <p:sp>
        <p:nvSpPr>
          <p:cNvPr id="579" name="Google Shape;579;p29"/>
          <p:cNvSpPr txBox="1"/>
          <p:nvPr/>
        </p:nvSpPr>
        <p:spPr>
          <a:xfrm>
            <a:off x="593501" y="816125"/>
            <a:ext cx="2639700" cy="3567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Staatliches"/>
              <a:buChar char="●"/>
            </a:pPr>
            <a:r>
              <a:rPr lang="en" sz="1800">
                <a:solidFill>
                  <a:schemeClr val="lt2"/>
                </a:solidFill>
                <a:latin typeface="Staatliches"/>
                <a:ea typeface="Staatliches"/>
                <a:cs typeface="Staatliches"/>
                <a:sym typeface="Staatliches"/>
              </a:rPr>
              <a:t>CLIENTELA POTENZIALE</a:t>
            </a:r>
            <a:endParaRPr sz="1800">
              <a:solidFill>
                <a:schemeClr val="lt2"/>
              </a:solidFill>
              <a:latin typeface="Staatliches"/>
              <a:ea typeface="Staatliches"/>
              <a:cs typeface="Staatliches"/>
              <a:sym typeface="Staatliches"/>
            </a:endParaRPr>
          </a:p>
        </p:txBody>
      </p:sp>
      <p:sp>
        <p:nvSpPr>
          <p:cNvPr id="580" name="Google Shape;580;p29"/>
          <p:cNvSpPr txBox="1"/>
          <p:nvPr/>
        </p:nvSpPr>
        <p:spPr>
          <a:xfrm>
            <a:off x="1291536" y="2247999"/>
            <a:ext cx="2365500" cy="304500"/>
          </a:xfrm>
          <a:prstGeom prst="rect">
            <a:avLst/>
          </a:prstGeom>
          <a:noFill/>
          <a:ln>
            <a:noFill/>
          </a:ln>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Clr>
                <a:schemeClr val="lt2"/>
              </a:buClr>
              <a:buSzPts val="1800"/>
              <a:buFont typeface="Staatliches"/>
              <a:buChar char="●"/>
            </a:pPr>
            <a:r>
              <a:rPr lang="en" sz="1800">
                <a:solidFill>
                  <a:schemeClr val="lt2"/>
                </a:solidFill>
                <a:latin typeface="Staatliches"/>
                <a:ea typeface="Staatliches"/>
                <a:cs typeface="Staatliches"/>
                <a:sym typeface="Staatliches"/>
              </a:rPr>
              <a:t>Utenza</a:t>
            </a:r>
            <a:endParaRPr sz="1800">
              <a:solidFill>
                <a:schemeClr val="lt2"/>
              </a:solidFill>
              <a:latin typeface="Staatliches"/>
              <a:ea typeface="Staatliches"/>
              <a:cs typeface="Staatliches"/>
              <a:sym typeface="Staatliches"/>
            </a:endParaRPr>
          </a:p>
        </p:txBody>
      </p:sp>
      <p:sp>
        <p:nvSpPr>
          <p:cNvPr id="581" name="Google Shape;581;p29"/>
          <p:cNvSpPr txBox="1"/>
          <p:nvPr/>
        </p:nvSpPr>
        <p:spPr>
          <a:xfrm>
            <a:off x="2008053" y="4016378"/>
            <a:ext cx="11571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chemeClr val="lt2"/>
                </a:solidFill>
                <a:latin typeface="Ubuntu"/>
                <a:ea typeface="Ubuntu"/>
                <a:cs typeface="Ubuntu"/>
                <a:sym typeface="Ubuntu"/>
              </a:rPr>
              <a:t>generica</a:t>
            </a:r>
            <a:endParaRPr sz="1200">
              <a:solidFill>
                <a:schemeClr val="lt2"/>
              </a:solidFill>
              <a:latin typeface="Ubuntu"/>
              <a:ea typeface="Ubuntu"/>
              <a:cs typeface="Ubuntu"/>
              <a:sym typeface="Ubuntu"/>
            </a:endParaRPr>
          </a:p>
        </p:txBody>
      </p:sp>
      <p:sp>
        <p:nvSpPr>
          <p:cNvPr id="582" name="Google Shape;582;p29"/>
          <p:cNvSpPr txBox="1"/>
          <p:nvPr/>
        </p:nvSpPr>
        <p:spPr>
          <a:xfrm>
            <a:off x="3523728" y="4016378"/>
            <a:ext cx="1157100" cy="3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200">
                <a:solidFill>
                  <a:schemeClr val="lt2"/>
                </a:solidFill>
                <a:latin typeface="Ubuntu"/>
                <a:ea typeface="Ubuntu"/>
                <a:cs typeface="Ubuntu"/>
                <a:sym typeface="Ubuntu"/>
              </a:rPr>
              <a:t>qualificata</a:t>
            </a:r>
            <a:endParaRPr sz="1200">
              <a:solidFill>
                <a:schemeClr val="lt2"/>
              </a:solidFill>
              <a:latin typeface="Ubuntu"/>
              <a:ea typeface="Ubuntu"/>
              <a:cs typeface="Ubuntu"/>
              <a:sym typeface="Ubuntu"/>
            </a:endParaRPr>
          </a:p>
        </p:txBody>
      </p:sp>
      <p:grpSp>
        <p:nvGrpSpPr>
          <p:cNvPr id="583" name="Google Shape;583;p29"/>
          <p:cNvGrpSpPr/>
          <p:nvPr/>
        </p:nvGrpSpPr>
        <p:grpSpPr>
          <a:xfrm>
            <a:off x="2114538" y="2845875"/>
            <a:ext cx="1050600" cy="1050600"/>
            <a:chOff x="714025" y="3214175"/>
            <a:chExt cx="1050600" cy="1050600"/>
          </a:xfrm>
        </p:grpSpPr>
        <p:sp>
          <p:nvSpPr>
            <p:cNvPr id="584" name="Google Shape;584;p29"/>
            <p:cNvSpPr/>
            <p:nvPr/>
          </p:nvSpPr>
          <p:spPr>
            <a:xfrm>
              <a:off x="725777" y="3225946"/>
              <a:ext cx="1027200" cy="10272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p:nvPr/>
          </p:nvSpPr>
          <p:spPr>
            <a:xfrm>
              <a:off x="714025" y="3214175"/>
              <a:ext cx="1050600" cy="1050600"/>
            </a:xfrm>
            <a:prstGeom prst="pie">
              <a:avLst>
                <a:gd fmla="val 16196070" name="adj1"/>
                <a:gd fmla="val 18472588"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29"/>
          <p:cNvGrpSpPr/>
          <p:nvPr/>
        </p:nvGrpSpPr>
        <p:grpSpPr>
          <a:xfrm>
            <a:off x="3576963" y="2845875"/>
            <a:ext cx="1050600" cy="1050600"/>
            <a:chOff x="2303825" y="3214175"/>
            <a:chExt cx="1050600" cy="1050600"/>
          </a:xfrm>
        </p:grpSpPr>
        <p:sp>
          <p:nvSpPr>
            <p:cNvPr id="587" name="Google Shape;587;p29"/>
            <p:cNvSpPr/>
            <p:nvPr/>
          </p:nvSpPr>
          <p:spPr>
            <a:xfrm>
              <a:off x="2315577" y="3225946"/>
              <a:ext cx="1027200" cy="10272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9"/>
            <p:cNvSpPr/>
            <p:nvPr/>
          </p:nvSpPr>
          <p:spPr>
            <a:xfrm>
              <a:off x="2303825" y="3214175"/>
              <a:ext cx="1050600" cy="1050600"/>
            </a:xfrm>
            <a:prstGeom prst="pie">
              <a:avLst>
                <a:gd fmla="val 16196070" name="adj1"/>
                <a:gd fmla="val 13906664"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 name="Google Shape;589;p29"/>
          <p:cNvSpPr txBox="1"/>
          <p:nvPr/>
        </p:nvSpPr>
        <p:spPr>
          <a:xfrm>
            <a:off x="5798575" y="3342188"/>
            <a:ext cx="2758200" cy="39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1800">
                <a:solidFill>
                  <a:schemeClr val="lt2"/>
                </a:solidFill>
                <a:latin typeface="Staatliches"/>
                <a:ea typeface="Staatliches"/>
                <a:cs typeface="Staatliches"/>
                <a:sym typeface="Staatliches"/>
              </a:rPr>
              <a:t>Qualcuno che conoscete?</a:t>
            </a:r>
            <a:endParaRPr sz="1800">
              <a:solidFill>
                <a:schemeClr val="lt2"/>
              </a:solidFill>
              <a:latin typeface="Staatliches"/>
              <a:ea typeface="Staatliches"/>
              <a:cs typeface="Staatliches"/>
              <a:sym typeface="Staatliches"/>
            </a:endParaRPr>
          </a:p>
        </p:txBody>
      </p:sp>
      <p:sp>
        <p:nvSpPr>
          <p:cNvPr id="590" name="Google Shape;590;p29"/>
          <p:cNvSpPr/>
          <p:nvPr/>
        </p:nvSpPr>
        <p:spPr>
          <a:xfrm>
            <a:off x="6756405" y="392937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
          <p:cNvSpPr/>
          <p:nvPr/>
        </p:nvSpPr>
        <p:spPr>
          <a:xfrm>
            <a:off x="5758025" y="392937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29"/>
          <p:cNvGrpSpPr/>
          <p:nvPr/>
        </p:nvGrpSpPr>
        <p:grpSpPr>
          <a:xfrm>
            <a:off x="712575" y="1795683"/>
            <a:ext cx="2821027" cy="218117"/>
            <a:chOff x="1590816" y="2095450"/>
            <a:chExt cx="2406609" cy="218117"/>
          </a:xfrm>
        </p:grpSpPr>
        <p:sp>
          <p:nvSpPr>
            <p:cNvPr id="593" name="Google Shape;593;p29"/>
            <p:cNvSpPr/>
            <p:nvPr/>
          </p:nvSpPr>
          <p:spPr>
            <a:xfrm>
              <a:off x="1590825" y="2095450"/>
              <a:ext cx="2406600" cy="218100"/>
            </a:xfrm>
            <a:prstGeom prst="roundRect">
              <a:avLst>
                <a:gd fmla="val 50000"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9"/>
            <p:cNvSpPr/>
            <p:nvPr/>
          </p:nvSpPr>
          <p:spPr>
            <a:xfrm>
              <a:off x="1590816" y="2095467"/>
              <a:ext cx="2145000" cy="218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29"/>
          <p:cNvGrpSpPr/>
          <p:nvPr/>
        </p:nvGrpSpPr>
        <p:grpSpPr>
          <a:xfrm>
            <a:off x="712575" y="1375195"/>
            <a:ext cx="2821028" cy="218105"/>
            <a:chOff x="1590816" y="1674963"/>
            <a:chExt cx="2406609" cy="218105"/>
          </a:xfrm>
        </p:grpSpPr>
        <p:sp>
          <p:nvSpPr>
            <p:cNvPr id="596" name="Google Shape;596;p29"/>
            <p:cNvSpPr/>
            <p:nvPr/>
          </p:nvSpPr>
          <p:spPr>
            <a:xfrm>
              <a:off x="1590825" y="1674963"/>
              <a:ext cx="2406600" cy="218100"/>
            </a:xfrm>
            <a:prstGeom prst="roundRect">
              <a:avLst>
                <a:gd fmla="val 50000" name="adj"/>
              </a:avLst>
            </a:prstGeom>
            <a:solidFill>
              <a:srgbClr val="FFFFFF">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9"/>
            <p:cNvSpPr/>
            <p:nvPr/>
          </p:nvSpPr>
          <p:spPr>
            <a:xfrm>
              <a:off x="1590816" y="1674967"/>
              <a:ext cx="1434900" cy="218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29"/>
          <p:cNvSpPr/>
          <p:nvPr/>
        </p:nvSpPr>
        <p:spPr>
          <a:xfrm>
            <a:off x="7754773" y="3930725"/>
            <a:ext cx="716400" cy="716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9"/>
          <p:cNvSpPr txBox="1"/>
          <p:nvPr/>
        </p:nvSpPr>
        <p:spPr>
          <a:xfrm>
            <a:off x="3657025" y="1287450"/>
            <a:ext cx="202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Ubuntu"/>
                <a:ea typeface="Ubuntu"/>
                <a:cs typeface="Ubuntu"/>
                <a:sym typeface="Ubuntu"/>
              </a:rPr>
              <a:t>PMI</a:t>
            </a:r>
            <a:endParaRPr sz="1200">
              <a:solidFill>
                <a:schemeClr val="lt2"/>
              </a:solidFill>
              <a:latin typeface="Ubuntu"/>
              <a:ea typeface="Ubuntu"/>
              <a:cs typeface="Ubuntu"/>
              <a:sym typeface="Ubuntu"/>
            </a:endParaRPr>
          </a:p>
        </p:txBody>
      </p:sp>
      <p:sp>
        <p:nvSpPr>
          <p:cNvPr id="600" name="Google Shape;600;p29"/>
          <p:cNvSpPr txBox="1"/>
          <p:nvPr/>
        </p:nvSpPr>
        <p:spPr>
          <a:xfrm>
            <a:off x="3657028" y="1752475"/>
            <a:ext cx="1569600" cy="30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lt2"/>
                </a:solidFill>
                <a:latin typeface="Ubuntu"/>
                <a:ea typeface="Ubuntu"/>
                <a:cs typeface="Ubuntu"/>
                <a:sym typeface="Ubuntu"/>
              </a:rPr>
              <a:t>Multinazionali</a:t>
            </a:r>
            <a:endParaRPr sz="1200">
              <a:solidFill>
                <a:schemeClr val="lt2"/>
              </a:solidFill>
              <a:latin typeface="Ubuntu"/>
              <a:ea typeface="Ubuntu"/>
              <a:cs typeface="Ubuntu"/>
              <a:sym typeface="Ubuntu"/>
            </a:endParaRPr>
          </a:p>
        </p:txBody>
      </p:sp>
      <p:pic>
        <p:nvPicPr>
          <p:cNvPr id="601" name="Google Shape;601;p29"/>
          <p:cNvPicPr preferRelativeResize="0"/>
          <p:nvPr/>
        </p:nvPicPr>
        <p:blipFill>
          <a:blip r:embed="rId5">
            <a:alphaModFix/>
          </a:blip>
          <a:stretch>
            <a:fillRect/>
          </a:stretch>
        </p:blipFill>
        <p:spPr>
          <a:xfrm>
            <a:off x="5866847" y="4038188"/>
            <a:ext cx="498763" cy="498763"/>
          </a:xfrm>
          <a:prstGeom prst="rect">
            <a:avLst/>
          </a:prstGeom>
          <a:noFill/>
          <a:ln>
            <a:noFill/>
          </a:ln>
        </p:spPr>
      </p:pic>
      <p:pic>
        <p:nvPicPr>
          <p:cNvPr id="602" name="Google Shape;602;p29"/>
          <p:cNvPicPr preferRelativeResize="0"/>
          <p:nvPr/>
        </p:nvPicPr>
        <p:blipFill>
          <a:blip r:embed="rId6">
            <a:alphaModFix/>
          </a:blip>
          <a:stretch>
            <a:fillRect/>
          </a:stretch>
        </p:blipFill>
        <p:spPr>
          <a:xfrm>
            <a:off x="6589300" y="4011975"/>
            <a:ext cx="1050599" cy="551188"/>
          </a:xfrm>
          <a:prstGeom prst="rect">
            <a:avLst/>
          </a:prstGeom>
          <a:noFill/>
          <a:ln>
            <a:noFill/>
          </a:ln>
        </p:spPr>
      </p:pic>
      <p:pic>
        <p:nvPicPr>
          <p:cNvPr id="603" name="Google Shape;603;p29"/>
          <p:cNvPicPr preferRelativeResize="0"/>
          <p:nvPr/>
        </p:nvPicPr>
        <p:blipFill>
          <a:blip r:embed="rId7">
            <a:alphaModFix/>
          </a:blip>
          <a:stretch>
            <a:fillRect/>
          </a:stretch>
        </p:blipFill>
        <p:spPr>
          <a:xfrm>
            <a:off x="7863600" y="4038200"/>
            <a:ext cx="498749" cy="498749"/>
          </a:xfrm>
          <a:prstGeom prst="rect">
            <a:avLst/>
          </a:prstGeom>
          <a:noFill/>
          <a:ln>
            <a:noFill/>
          </a:ln>
        </p:spPr>
      </p:pic>
      <p:sp>
        <p:nvSpPr>
          <p:cNvPr id="604" name="Google Shape;60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solidFill>
                  <a:schemeClr val="lt2"/>
                </a:solidFill>
              </a:rPr>
              <a:t>/22</a:t>
            </a:r>
            <a:endParaRPr/>
          </a:p>
        </p:txBody>
      </p:sp>
      <p:sp>
        <p:nvSpPr>
          <p:cNvPr id="605" name="Google Shape;605;p29"/>
          <p:cNvSpPr txBox="1"/>
          <p:nvPr>
            <p:ph idx="4294967295" type="ctrTitle"/>
          </p:nvPr>
        </p:nvSpPr>
        <p:spPr>
          <a:xfrm>
            <a:off x="1739030" y="-12"/>
            <a:ext cx="4726500" cy="850800"/>
          </a:xfrm>
          <a:prstGeom prst="rect">
            <a:avLst/>
          </a:prstGeom>
        </p:spPr>
        <p:txBody>
          <a:bodyPr anchorCtr="0" anchor="ctr" bIns="91425" lIns="91425" spcFirstLastPara="1" rIns="1554475" wrap="square" tIns="91425">
            <a:noAutofit/>
          </a:bodyPr>
          <a:lstStyle/>
          <a:p>
            <a:pPr indent="0" lvl="0" marL="0" rtl="0" algn="r">
              <a:spcBef>
                <a:spcPts val="0"/>
              </a:spcBef>
              <a:spcAft>
                <a:spcPts val="0"/>
              </a:spcAft>
              <a:buNone/>
            </a:pPr>
            <a:r>
              <a:rPr lang="en" sz="4800">
                <a:solidFill>
                  <a:schemeClr val="lt2"/>
                </a:solidFill>
              </a:rPr>
              <a:t>TARGET</a:t>
            </a:r>
            <a:endParaRPr sz="4800">
              <a:solidFill>
                <a:schemeClr val="lt2"/>
              </a:solidFill>
            </a:endParaRPr>
          </a:p>
        </p:txBody>
      </p:sp>
      <p:pic>
        <p:nvPicPr>
          <p:cNvPr id="606" name="Google Shape;606;p29"/>
          <p:cNvPicPr preferRelativeResize="0"/>
          <p:nvPr/>
        </p:nvPicPr>
        <p:blipFill>
          <a:blip r:embed="rId8">
            <a:alphaModFix/>
          </a:blip>
          <a:stretch>
            <a:fillRect/>
          </a:stretch>
        </p:blipFill>
        <p:spPr>
          <a:xfrm>
            <a:off x="7416950" y="100150"/>
            <a:ext cx="1624200" cy="15688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10" name="Shape 610"/>
        <p:cNvGrpSpPr/>
        <p:nvPr/>
      </p:nvGrpSpPr>
      <p:grpSpPr>
        <a:xfrm>
          <a:off x="0" y="0"/>
          <a:ext cx="0" cy="0"/>
          <a:chOff x="0" y="0"/>
          <a:chExt cx="0" cy="0"/>
        </a:xfrm>
      </p:grpSpPr>
      <p:pic>
        <p:nvPicPr>
          <p:cNvPr id="611" name="Google Shape;611;p30"/>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612" name="Google Shape;612;p30"/>
          <p:cNvPicPr preferRelativeResize="0"/>
          <p:nvPr/>
        </p:nvPicPr>
        <p:blipFill>
          <a:blip r:embed="rId4">
            <a:alphaModFix/>
          </a:blip>
          <a:stretch>
            <a:fillRect/>
          </a:stretch>
        </p:blipFill>
        <p:spPr>
          <a:xfrm>
            <a:off x="2066925" y="4081575"/>
            <a:ext cx="2216549" cy="2392500"/>
          </a:xfrm>
          <a:prstGeom prst="rect">
            <a:avLst/>
          </a:prstGeom>
          <a:noFill/>
          <a:ln>
            <a:noFill/>
          </a:ln>
        </p:spPr>
      </p:pic>
      <p:sp>
        <p:nvSpPr>
          <p:cNvPr id="613" name="Google Shape;613;p30"/>
          <p:cNvSpPr/>
          <p:nvPr/>
        </p:nvSpPr>
        <p:spPr>
          <a:xfrm>
            <a:off x="5366446" y="2020275"/>
            <a:ext cx="727735" cy="566143"/>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FFFFFF"/>
            </a:solidFill>
            <a:prstDash val="solid"/>
            <a:round/>
            <a:headEnd len="med" w="med" type="oval"/>
            <a:tailEnd len="med" w="med" type="oval"/>
          </a:ln>
        </p:spPr>
      </p:sp>
      <p:sp>
        <p:nvSpPr>
          <p:cNvPr id="614" name="Google Shape;614;p30"/>
          <p:cNvSpPr/>
          <p:nvPr/>
        </p:nvSpPr>
        <p:spPr>
          <a:xfrm>
            <a:off x="5237024" y="891922"/>
            <a:ext cx="1045072" cy="915835"/>
          </a:xfrm>
          <a:custGeom>
            <a:rect b="b" l="l" r="r" t="t"/>
            <a:pathLst>
              <a:path extrusionOk="0" fill="none" h="45188" w="52552">
                <a:moveTo>
                  <a:pt x="1" y="45188"/>
                </a:moveTo>
                <a:lnTo>
                  <a:pt x="52551" y="45188"/>
                </a:lnTo>
                <a:cubicBezTo>
                  <a:pt x="47211" y="20458"/>
                  <a:pt x="25899" y="1609"/>
                  <a:pt x="1" y="1"/>
                </a:cubicBezTo>
                <a:close/>
              </a:path>
            </a:pathLst>
          </a:custGeom>
          <a:solidFill>
            <a:srgbClr val="6084A3"/>
          </a:solidFill>
          <a:ln cap="flat" cmpd="sng" w="76200">
            <a:solidFill>
              <a:srgbClr val="FFFF00"/>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0"/>
          <p:cNvSpPr/>
          <p:nvPr/>
        </p:nvSpPr>
        <p:spPr>
          <a:xfrm>
            <a:off x="1753100" y="1323775"/>
            <a:ext cx="2298579" cy="718694"/>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solidFill>
            <a:srgbClr val="6084A3"/>
          </a:solid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Staatliches"/>
                <a:ea typeface="Staatliches"/>
                <a:cs typeface="Staatliches"/>
                <a:sym typeface="Staatliches"/>
              </a:rPr>
              <a:t>Controllo della salute</a:t>
            </a:r>
            <a:endParaRPr sz="1800">
              <a:solidFill>
                <a:schemeClr val="lt2"/>
              </a:solidFill>
              <a:latin typeface="Staatliches"/>
              <a:ea typeface="Staatliches"/>
              <a:cs typeface="Staatliches"/>
              <a:sym typeface="Staatliches"/>
            </a:endParaRPr>
          </a:p>
          <a:p>
            <a:pPr indent="0" lvl="0" marL="0" rtl="0" algn="l">
              <a:spcBef>
                <a:spcPts val="0"/>
              </a:spcBef>
              <a:spcAft>
                <a:spcPts val="0"/>
              </a:spcAft>
              <a:buNone/>
            </a:pPr>
            <a:r>
              <a:rPr lang="en" sz="1800">
                <a:solidFill>
                  <a:schemeClr val="lt2"/>
                </a:solidFill>
                <a:latin typeface="Staatliches"/>
                <a:ea typeface="Staatliches"/>
                <a:cs typeface="Staatliches"/>
                <a:sym typeface="Staatliches"/>
              </a:rPr>
              <a:t> del sistema</a:t>
            </a:r>
            <a:endParaRPr/>
          </a:p>
        </p:txBody>
      </p:sp>
      <p:grpSp>
        <p:nvGrpSpPr>
          <p:cNvPr id="616" name="Google Shape;616;p30"/>
          <p:cNvGrpSpPr/>
          <p:nvPr/>
        </p:nvGrpSpPr>
        <p:grpSpPr>
          <a:xfrm>
            <a:off x="3844636" y="680028"/>
            <a:ext cx="2641375" cy="4202448"/>
            <a:chOff x="6836957" y="2068734"/>
            <a:chExt cx="461892" cy="721067"/>
          </a:xfrm>
        </p:grpSpPr>
        <p:grpSp>
          <p:nvGrpSpPr>
            <p:cNvPr id="617" name="Google Shape;617;p30"/>
            <p:cNvGrpSpPr/>
            <p:nvPr/>
          </p:nvGrpSpPr>
          <p:grpSpPr>
            <a:xfrm>
              <a:off x="6836957" y="2068734"/>
              <a:ext cx="461892" cy="721067"/>
              <a:chOff x="6836957" y="2068734"/>
              <a:chExt cx="461892" cy="721067"/>
            </a:xfrm>
          </p:grpSpPr>
          <p:sp>
            <p:nvSpPr>
              <p:cNvPr id="618" name="Google Shape;618;p30"/>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0"/>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0"/>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0"/>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381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0"/>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7620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0"/>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76200">
                <a:solidFill>
                  <a:schemeClr val="accent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0"/>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solidFill>
                <a:srgbClr val="6084A3"/>
              </a:solidFill>
              <a:ln cap="flat" cmpd="sng" w="3810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0"/>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0"/>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solidFill>
              <a:srgbClr val="FFFF00"/>
            </a:solidFill>
            <a:ln cap="flat" cmpd="sng" w="762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0"/>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381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0"/>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solidFill>
              <a:srgbClr val="6084A3"/>
            </a:solidFill>
            <a:ln cap="flat" cmpd="sng" w="38100">
              <a:solidFill>
                <a:srgbClr val="6084A3"/>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0"/>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solidFill>
              <a:srgbClr val="FFFF00"/>
            </a:solidFill>
            <a:ln cap="flat" cmpd="sng" w="76200">
              <a:solidFill>
                <a:srgbClr val="FFFF00"/>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0"/>
          <p:cNvSpPr/>
          <p:nvPr/>
        </p:nvSpPr>
        <p:spPr>
          <a:xfrm>
            <a:off x="2523699" y="2550632"/>
            <a:ext cx="1759770" cy="676195"/>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Staatliches"/>
                <a:ea typeface="Staatliches"/>
                <a:cs typeface="Staatliches"/>
                <a:sym typeface="Staatliches"/>
              </a:rPr>
              <a:t>IDENTIFICAZIONE PUNTI DEBOLI</a:t>
            </a:r>
            <a:endParaRPr/>
          </a:p>
        </p:txBody>
      </p:sp>
      <p:sp>
        <p:nvSpPr>
          <p:cNvPr id="631" name="Google Shape;631;p30"/>
          <p:cNvSpPr/>
          <p:nvPr/>
        </p:nvSpPr>
        <p:spPr>
          <a:xfrm>
            <a:off x="6051925" y="2442225"/>
            <a:ext cx="2215910" cy="791586"/>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19050">
            <a:solidFill>
              <a:srgbClr val="FFFFF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Staatliches"/>
                <a:ea typeface="Staatliches"/>
                <a:cs typeface="Staatliches"/>
                <a:sym typeface="Staatliches"/>
              </a:rPr>
              <a:t>      </a:t>
            </a:r>
            <a:r>
              <a:rPr lang="en" sz="1800">
                <a:solidFill>
                  <a:schemeClr val="lt2"/>
                </a:solidFill>
                <a:latin typeface="Staatliches"/>
                <a:ea typeface="Staatliches"/>
                <a:cs typeface="Staatliches"/>
                <a:sym typeface="Staatliches"/>
              </a:rPr>
              <a:t>     Monitoraggio e</a:t>
            </a:r>
            <a:endParaRPr sz="1800">
              <a:solidFill>
                <a:schemeClr val="lt2"/>
              </a:solidFill>
              <a:latin typeface="Staatliches"/>
              <a:ea typeface="Staatliches"/>
              <a:cs typeface="Staatliches"/>
              <a:sym typeface="Staatliches"/>
            </a:endParaRPr>
          </a:p>
          <a:p>
            <a:pPr indent="0" lvl="0" marL="0" rtl="0" algn="l">
              <a:spcBef>
                <a:spcPts val="0"/>
              </a:spcBef>
              <a:spcAft>
                <a:spcPts val="0"/>
              </a:spcAft>
              <a:buNone/>
            </a:pPr>
            <a:r>
              <a:rPr lang="en" sz="1800">
                <a:solidFill>
                  <a:schemeClr val="lt2"/>
                </a:solidFill>
                <a:latin typeface="Staatliches"/>
                <a:ea typeface="Staatliches"/>
                <a:cs typeface="Staatliches"/>
                <a:sym typeface="Staatliches"/>
              </a:rPr>
              <a:t>        previsione sui dati</a:t>
            </a:r>
            <a:endParaRPr sz="1800"/>
          </a:p>
        </p:txBody>
      </p:sp>
      <p:sp>
        <p:nvSpPr>
          <p:cNvPr id="632" name="Google Shape;632;p30"/>
          <p:cNvSpPr txBox="1"/>
          <p:nvPr>
            <p:ph idx="4294967295" type="ctrTitle"/>
          </p:nvPr>
        </p:nvSpPr>
        <p:spPr>
          <a:xfrm>
            <a:off x="-409075" y="-42875"/>
            <a:ext cx="36669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SOLUZIONI</a:t>
            </a:r>
            <a:endParaRPr sz="4800">
              <a:solidFill>
                <a:srgbClr val="FFFFFF"/>
              </a:solidFill>
            </a:endParaRPr>
          </a:p>
        </p:txBody>
      </p:sp>
      <p:pic>
        <p:nvPicPr>
          <p:cNvPr id="633" name="Google Shape;633;p30"/>
          <p:cNvPicPr preferRelativeResize="0"/>
          <p:nvPr/>
        </p:nvPicPr>
        <p:blipFill>
          <a:blip r:embed="rId5">
            <a:alphaModFix/>
          </a:blip>
          <a:stretch>
            <a:fillRect/>
          </a:stretch>
        </p:blipFill>
        <p:spPr>
          <a:xfrm>
            <a:off x="7404200" y="3839150"/>
            <a:ext cx="1216799" cy="1043325"/>
          </a:xfrm>
          <a:prstGeom prst="rect">
            <a:avLst/>
          </a:prstGeom>
          <a:noFill/>
          <a:ln>
            <a:noFill/>
          </a:ln>
        </p:spPr>
      </p:pic>
      <p:grpSp>
        <p:nvGrpSpPr>
          <p:cNvPr id="634" name="Google Shape;634;p30"/>
          <p:cNvGrpSpPr/>
          <p:nvPr/>
        </p:nvGrpSpPr>
        <p:grpSpPr>
          <a:xfrm flipH="1">
            <a:off x="4533309" y="2863473"/>
            <a:ext cx="525892" cy="523902"/>
            <a:chOff x="7631285" y="1143397"/>
            <a:chExt cx="1169688" cy="1165262"/>
          </a:xfrm>
        </p:grpSpPr>
        <p:grpSp>
          <p:nvGrpSpPr>
            <p:cNvPr id="635" name="Google Shape;635;p30"/>
            <p:cNvGrpSpPr/>
            <p:nvPr/>
          </p:nvGrpSpPr>
          <p:grpSpPr>
            <a:xfrm>
              <a:off x="7631285" y="1143397"/>
              <a:ext cx="1169688" cy="1165262"/>
              <a:chOff x="4195399" y="1970604"/>
              <a:chExt cx="344878" cy="343573"/>
            </a:xfrm>
          </p:grpSpPr>
          <p:sp>
            <p:nvSpPr>
              <p:cNvPr id="636" name="Google Shape;636;p30"/>
              <p:cNvSpPr/>
              <p:nvPr/>
            </p:nvSpPr>
            <p:spPr>
              <a:xfrm>
                <a:off x="4195399" y="1970604"/>
                <a:ext cx="344878" cy="343573"/>
              </a:xfrm>
              <a:custGeom>
                <a:rect b="b" l="l" r="r" t="t"/>
                <a:pathLst>
                  <a:path extrusionOk="0" h="10794" w="10835">
                    <a:moveTo>
                      <a:pt x="4155" y="6287"/>
                    </a:moveTo>
                    <a:cubicBezTo>
                      <a:pt x="4274" y="6418"/>
                      <a:pt x="4417" y="6561"/>
                      <a:pt x="4572" y="6704"/>
                    </a:cubicBezTo>
                    <a:lnTo>
                      <a:pt x="3977" y="7299"/>
                    </a:lnTo>
                    <a:lnTo>
                      <a:pt x="3929" y="7252"/>
                    </a:lnTo>
                    <a:lnTo>
                      <a:pt x="3596" y="6918"/>
                    </a:lnTo>
                    <a:lnTo>
                      <a:pt x="3560" y="6883"/>
                    </a:lnTo>
                    <a:lnTo>
                      <a:pt x="4155" y="6287"/>
                    </a:lnTo>
                    <a:close/>
                    <a:moveTo>
                      <a:pt x="3203" y="7064"/>
                    </a:moveTo>
                    <a:cubicBezTo>
                      <a:pt x="3271" y="7064"/>
                      <a:pt x="3340" y="7091"/>
                      <a:pt x="3393" y="7144"/>
                    </a:cubicBezTo>
                    <a:lnTo>
                      <a:pt x="3715" y="7478"/>
                    </a:lnTo>
                    <a:cubicBezTo>
                      <a:pt x="3810" y="7573"/>
                      <a:pt x="3822" y="7740"/>
                      <a:pt x="3715" y="7847"/>
                    </a:cubicBezTo>
                    <a:lnTo>
                      <a:pt x="3524" y="8037"/>
                    </a:lnTo>
                    <a:lnTo>
                      <a:pt x="2822" y="7335"/>
                    </a:lnTo>
                    <a:lnTo>
                      <a:pt x="3012" y="7144"/>
                    </a:lnTo>
                    <a:cubicBezTo>
                      <a:pt x="3066" y="7091"/>
                      <a:pt x="3134" y="7064"/>
                      <a:pt x="3203" y="7064"/>
                    </a:cubicBezTo>
                    <a:close/>
                    <a:moveTo>
                      <a:pt x="2608" y="7549"/>
                    </a:moveTo>
                    <a:lnTo>
                      <a:pt x="3298" y="8252"/>
                    </a:lnTo>
                    <a:lnTo>
                      <a:pt x="1143" y="10407"/>
                    </a:lnTo>
                    <a:cubicBezTo>
                      <a:pt x="1089" y="10460"/>
                      <a:pt x="1024" y="10487"/>
                      <a:pt x="959" y="10487"/>
                    </a:cubicBezTo>
                    <a:cubicBezTo>
                      <a:pt x="893" y="10487"/>
                      <a:pt x="828" y="10460"/>
                      <a:pt x="774" y="10407"/>
                    </a:cubicBezTo>
                    <a:lnTo>
                      <a:pt x="441" y="10073"/>
                    </a:lnTo>
                    <a:cubicBezTo>
                      <a:pt x="345" y="9978"/>
                      <a:pt x="345" y="9811"/>
                      <a:pt x="441" y="9704"/>
                    </a:cubicBezTo>
                    <a:lnTo>
                      <a:pt x="2608" y="7549"/>
                    </a:lnTo>
                    <a:close/>
                    <a:moveTo>
                      <a:pt x="7037" y="1"/>
                    </a:moveTo>
                    <a:cubicBezTo>
                      <a:pt x="3941" y="1"/>
                      <a:pt x="2155" y="3513"/>
                      <a:pt x="3953" y="6013"/>
                    </a:cubicBezTo>
                    <a:lnTo>
                      <a:pt x="3239" y="6728"/>
                    </a:lnTo>
                    <a:cubicBezTo>
                      <a:pt x="3224" y="6727"/>
                      <a:pt x="3209" y="6726"/>
                      <a:pt x="3194" y="6726"/>
                    </a:cubicBezTo>
                    <a:cubicBezTo>
                      <a:pt x="3036" y="6726"/>
                      <a:pt x="2907" y="6785"/>
                      <a:pt x="2798" y="6894"/>
                    </a:cubicBezTo>
                    <a:lnTo>
                      <a:pt x="226" y="9466"/>
                    </a:lnTo>
                    <a:cubicBezTo>
                      <a:pt x="0" y="9692"/>
                      <a:pt x="0" y="10061"/>
                      <a:pt x="226" y="10288"/>
                    </a:cubicBezTo>
                    <a:lnTo>
                      <a:pt x="548" y="10633"/>
                    </a:lnTo>
                    <a:cubicBezTo>
                      <a:pt x="661" y="10740"/>
                      <a:pt x="810" y="10794"/>
                      <a:pt x="959" y="10794"/>
                    </a:cubicBezTo>
                    <a:cubicBezTo>
                      <a:pt x="1107" y="10794"/>
                      <a:pt x="1256" y="10740"/>
                      <a:pt x="1369" y="10633"/>
                    </a:cubicBezTo>
                    <a:lnTo>
                      <a:pt x="3631" y="8371"/>
                    </a:lnTo>
                    <a:lnTo>
                      <a:pt x="3941" y="8049"/>
                    </a:lnTo>
                    <a:cubicBezTo>
                      <a:pt x="4060" y="7930"/>
                      <a:pt x="4120" y="7775"/>
                      <a:pt x="4108" y="7609"/>
                    </a:cubicBezTo>
                    <a:lnTo>
                      <a:pt x="4822" y="6894"/>
                    </a:lnTo>
                    <a:cubicBezTo>
                      <a:pt x="5358" y="7275"/>
                      <a:pt x="6001" y="7514"/>
                      <a:pt x="6656" y="7597"/>
                    </a:cubicBezTo>
                    <a:lnTo>
                      <a:pt x="6668" y="7597"/>
                    </a:lnTo>
                    <a:cubicBezTo>
                      <a:pt x="6739" y="7597"/>
                      <a:pt x="6810" y="7537"/>
                      <a:pt x="6834" y="7442"/>
                    </a:cubicBezTo>
                    <a:cubicBezTo>
                      <a:pt x="6846" y="7359"/>
                      <a:pt x="6775" y="7275"/>
                      <a:pt x="6691" y="7264"/>
                    </a:cubicBezTo>
                    <a:cubicBezTo>
                      <a:pt x="6013" y="7192"/>
                      <a:pt x="5370" y="6918"/>
                      <a:pt x="4846" y="6502"/>
                    </a:cubicBezTo>
                    <a:cubicBezTo>
                      <a:pt x="2286" y="4442"/>
                      <a:pt x="3798" y="334"/>
                      <a:pt x="7037" y="334"/>
                    </a:cubicBezTo>
                    <a:cubicBezTo>
                      <a:pt x="8870" y="334"/>
                      <a:pt x="10323" y="1715"/>
                      <a:pt x="10501" y="3454"/>
                    </a:cubicBezTo>
                    <a:cubicBezTo>
                      <a:pt x="10522" y="3535"/>
                      <a:pt x="10576" y="3590"/>
                      <a:pt x="10644" y="3590"/>
                    </a:cubicBezTo>
                    <a:cubicBezTo>
                      <a:pt x="10655" y="3590"/>
                      <a:pt x="10668" y="3588"/>
                      <a:pt x="10680" y="3584"/>
                    </a:cubicBezTo>
                    <a:cubicBezTo>
                      <a:pt x="10775" y="3573"/>
                      <a:pt x="10835" y="3501"/>
                      <a:pt x="10823" y="3406"/>
                    </a:cubicBezTo>
                    <a:cubicBezTo>
                      <a:pt x="10620" y="1525"/>
                      <a:pt x="9037" y="1"/>
                      <a:pt x="7037"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0"/>
              <p:cNvSpPr/>
              <p:nvPr/>
            </p:nvSpPr>
            <p:spPr>
              <a:xfrm>
                <a:off x="4311356" y="1993458"/>
                <a:ext cx="206959" cy="197378"/>
              </a:xfrm>
              <a:custGeom>
                <a:rect b="b" l="l" r="r" t="t"/>
                <a:pathLst>
                  <a:path extrusionOk="0" h="6201" w="6502">
                    <a:moveTo>
                      <a:pt x="3394" y="295"/>
                    </a:moveTo>
                    <a:cubicBezTo>
                      <a:pt x="4930" y="295"/>
                      <a:pt x="6180" y="1533"/>
                      <a:pt x="6180" y="3081"/>
                    </a:cubicBezTo>
                    <a:cubicBezTo>
                      <a:pt x="6180" y="4641"/>
                      <a:pt x="4930" y="5879"/>
                      <a:pt x="3394" y="5879"/>
                    </a:cubicBezTo>
                    <a:cubicBezTo>
                      <a:pt x="2679" y="5879"/>
                      <a:pt x="1965" y="5605"/>
                      <a:pt x="1429" y="5057"/>
                    </a:cubicBezTo>
                    <a:cubicBezTo>
                      <a:pt x="346" y="3974"/>
                      <a:pt x="346" y="2200"/>
                      <a:pt x="1429" y="1116"/>
                    </a:cubicBezTo>
                    <a:cubicBezTo>
                      <a:pt x="1977" y="569"/>
                      <a:pt x="2679" y="295"/>
                      <a:pt x="3394" y="295"/>
                    </a:cubicBezTo>
                    <a:close/>
                    <a:moveTo>
                      <a:pt x="3404" y="0"/>
                    </a:moveTo>
                    <a:cubicBezTo>
                      <a:pt x="2608" y="0"/>
                      <a:pt x="1810" y="301"/>
                      <a:pt x="1203" y="902"/>
                    </a:cubicBezTo>
                    <a:cubicBezTo>
                      <a:pt x="0" y="2116"/>
                      <a:pt x="0" y="4093"/>
                      <a:pt x="1203" y="5295"/>
                    </a:cubicBezTo>
                    <a:cubicBezTo>
                      <a:pt x="1822" y="5903"/>
                      <a:pt x="2608" y="6200"/>
                      <a:pt x="3394" y="6200"/>
                    </a:cubicBezTo>
                    <a:cubicBezTo>
                      <a:pt x="5108" y="6188"/>
                      <a:pt x="6501" y="4819"/>
                      <a:pt x="6501" y="3093"/>
                    </a:cubicBezTo>
                    <a:cubicBezTo>
                      <a:pt x="6501" y="2259"/>
                      <a:pt x="6180" y="1485"/>
                      <a:pt x="5596" y="902"/>
                    </a:cubicBezTo>
                    <a:cubicBezTo>
                      <a:pt x="4995" y="301"/>
                      <a:pt x="4200" y="0"/>
                      <a:pt x="3404"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0"/>
              <p:cNvSpPr/>
              <p:nvPr/>
            </p:nvSpPr>
            <p:spPr>
              <a:xfrm>
                <a:off x="4426167" y="2098561"/>
                <a:ext cx="114111" cy="113474"/>
              </a:xfrm>
              <a:custGeom>
                <a:rect b="b" l="l" r="r" t="t"/>
                <a:pathLst>
                  <a:path extrusionOk="0" h="3565" w="3585">
                    <a:moveTo>
                      <a:pt x="3401" y="1"/>
                    </a:moveTo>
                    <a:cubicBezTo>
                      <a:pt x="3330" y="1"/>
                      <a:pt x="3272" y="73"/>
                      <a:pt x="3251" y="136"/>
                    </a:cubicBezTo>
                    <a:cubicBezTo>
                      <a:pt x="3097" y="1767"/>
                      <a:pt x="1799" y="3077"/>
                      <a:pt x="144" y="3244"/>
                    </a:cubicBezTo>
                    <a:cubicBezTo>
                      <a:pt x="61" y="3255"/>
                      <a:pt x="1" y="3339"/>
                      <a:pt x="13" y="3422"/>
                    </a:cubicBezTo>
                    <a:cubicBezTo>
                      <a:pt x="25" y="3494"/>
                      <a:pt x="84" y="3565"/>
                      <a:pt x="180" y="3565"/>
                    </a:cubicBezTo>
                    <a:lnTo>
                      <a:pt x="191" y="3565"/>
                    </a:lnTo>
                    <a:cubicBezTo>
                      <a:pt x="1966" y="3398"/>
                      <a:pt x="3394" y="1970"/>
                      <a:pt x="3573" y="184"/>
                    </a:cubicBezTo>
                    <a:cubicBezTo>
                      <a:pt x="3585" y="88"/>
                      <a:pt x="3513" y="17"/>
                      <a:pt x="3430" y="5"/>
                    </a:cubicBezTo>
                    <a:cubicBezTo>
                      <a:pt x="3420" y="2"/>
                      <a:pt x="3410" y="1"/>
                      <a:pt x="3401"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0"/>
            <p:cNvSpPr/>
            <p:nvPr/>
          </p:nvSpPr>
          <p:spPr>
            <a:xfrm flipH="1">
              <a:off x="8202997" y="1349842"/>
              <a:ext cx="393645" cy="393611"/>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282828"/>
            </a:solidFill>
            <a:ln cap="flat" cmpd="sng" w="9525">
              <a:solidFill>
                <a:srgbClr val="28282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30"/>
          <p:cNvGrpSpPr/>
          <p:nvPr/>
        </p:nvGrpSpPr>
        <p:grpSpPr>
          <a:xfrm>
            <a:off x="4505747" y="1230231"/>
            <a:ext cx="491922" cy="446035"/>
            <a:chOff x="4878379" y="2473892"/>
            <a:chExt cx="367161" cy="287523"/>
          </a:xfrm>
        </p:grpSpPr>
        <p:sp>
          <p:nvSpPr>
            <p:cNvPr id="641" name="Google Shape;641;p30"/>
            <p:cNvSpPr/>
            <p:nvPr/>
          </p:nvSpPr>
          <p:spPr>
            <a:xfrm>
              <a:off x="5110889" y="2554676"/>
              <a:ext cx="75496" cy="71355"/>
            </a:xfrm>
            <a:custGeom>
              <a:rect b="b" l="l" r="r" t="t"/>
              <a:pathLst>
                <a:path extrusionOk="0" h="2240" w="2370">
                  <a:moveTo>
                    <a:pt x="1250" y="322"/>
                  </a:moveTo>
                  <a:lnTo>
                    <a:pt x="2048" y="1263"/>
                  </a:lnTo>
                  <a:lnTo>
                    <a:pt x="2048" y="1918"/>
                  </a:lnTo>
                  <a:lnTo>
                    <a:pt x="322" y="1918"/>
                  </a:lnTo>
                  <a:lnTo>
                    <a:pt x="322" y="322"/>
                  </a:lnTo>
                  <a:close/>
                  <a:moveTo>
                    <a:pt x="155" y="1"/>
                  </a:moveTo>
                  <a:cubicBezTo>
                    <a:pt x="72" y="1"/>
                    <a:pt x="0" y="72"/>
                    <a:pt x="0" y="155"/>
                  </a:cubicBezTo>
                  <a:lnTo>
                    <a:pt x="0" y="2084"/>
                  </a:lnTo>
                  <a:cubicBezTo>
                    <a:pt x="0" y="2168"/>
                    <a:pt x="72" y="2239"/>
                    <a:pt x="155" y="2239"/>
                  </a:cubicBezTo>
                  <a:lnTo>
                    <a:pt x="2215" y="2239"/>
                  </a:lnTo>
                  <a:cubicBezTo>
                    <a:pt x="2298" y="2239"/>
                    <a:pt x="2370" y="2168"/>
                    <a:pt x="2370" y="2084"/>
                  </a:cubicBezTo>
                  <a:lnTo>
                    <a:pt x="2370" y="1191"/>
                  </a:lnTo>
                  <a:cubicBezTo>
                    <a:pt x="2370" y="1084"/>
                    <a:pt x="2358" y="1132"/>
                    <a:pt x="1441" y="36"/>
                  </a:cubicBezTo>
                  <a:cubicBezTo>
                    <a:pt x="1429" y="13"/>
                    <a:pt x="1381" y="1"/>
                    <a:pt x="1334"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0"/>
            <p:cNvSpPr/>
            <p:nvPr/>
          </p:nvSpPr>
          <p:spPr>
            <a:xfrm>
              <a:off x="4958049" y="2691972"/>
              <a:ext cx="45521" cy="45553"/>
            </a:xfrm>
            <a:custGeom>
              <a:rect b="b" l="l" r="r" t="t"/>
              <a:pathLst>
                <a:path extrusionOk="0" h="1430" w="1429">
                  <a:moveTo>
                    <a:pt x="714" y="358"/>
                  </a:moveTo>
                  <a:cubicBezTo>
                    <a:pt x="929" y="358"/>
                    <a:pt x="1084" y="525"/>
                    <a:pt x="1084" y="727"/>
                  </a:cubicBezTo>
                  <a:cubicBezTo>
                    <a:pt x="1084" y="941"/>
                    <a:pt x="929" y="1108"/>
                    <a:pt x="714" y="1108"/>
                  </a:cubicBezTo>
                  <a:cubicBezTo>
                    <a:pt x="512" y="1108"/>
                    <a:pt x="345" y="941"/>
                    <a:pt x="345" y="727"/>
                  </a:cubicBezTo>
                  <a:cubicBezTo>
                    <a:pt x="345" y="525"/>
                    <a:pt x="512" y="358"/>
                    <a:pt x="714" y="358"/>
                  </a:cubicBezTo>
                  <a:close/>
                  <a:moveTo>
                    <a:pt x="714" y="1"/>
                  </a:moveTo>
                  <a:cubicBezTo>
                    <a:pt x="310" y="1"/>
                    <a:pt x="0" y="334"/>
                    <a:pt x="0" y="715"/>
                  </a:cubicBezTo>
                  <a:cubicBezTo>
                    <a:pt x="0" y="1108"/>
                    <a:pt x="333" y="1429"/>
                    <a:pt x="714" y="1429"/>
                  </a:cubicBezTo>
                  <a:cubicBezTo>
                    <a:pt x="1107" y="1429"/>
                    <a:pt x="1429" y="1108"/>
                    <a:pt x="1429" y="715"/>
                  </a:cubicBezTo>
                  <a:cubicBezTo>
                    <a:pt x="1429" y="334"/>
                    <a:pt x="1119" y="1"/>
                    <a:pt x="714"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0"/>
            <p:cNvSpPr/>
            <p:nvPr/>
          </p:nvSpPr>
          <p:spPr>
            <a:xfrm>
              <a:off x="5130225" y="2691972"/>
              <a:ext cx="45553" cy="45553"/>
            </a:xfrm>
            <a:custGeom>
              <a:rect b="b" l="l" r="r" t="t"/>
              <a:pathLst>
                <a:path extrusionOk="0" h="1430" w="1430">
                  <a:moveTo>
                    <a:pt x="715" y="358"/>
                  </a:moveTo>
                  <a:cubicBezTo>
                    <a:pt x="917" y="358"/>
                    <a:pt x="1084" y="525"/>
                    <a:pt x="1084" y="727"/>
                  </a:cubicBezTo>
                  <a:cubicBezTo>
                    <a:pt x="1084" y="929"/>
                    <a:pt x="917" y="1108"/>
                    <a:pt x="715" y="1108"/>
                  </a:cubicBezTo>
                  <a:cubicBezTo>
                    <a:pt x="501" y="1108"/>
                    <a:pt x="346" y="941"/>
                    <a:pt x="346" y="727"/>
                  </a:cubicBezTo>
                  <a:cubicBezTo>
                    <a:pt x="346" y="525"/>
                    <a:pt x="501" y="358"/>
                    <a:pt x="715" y="358"/>
                  </a:cubicBezTo>
                  <a:close/>
                  <a:moveTo>
                    <a:pt x="715" y="1"/>
                  </a:moveTo>
                  <a:cubicBezTo>
                    <a:pt x="310" y="1"/>
                    <a:pt x="1" y="334"/>
                    <a:pt x="1" y="715"/>
                  </a:cubicBezTo>
                  <a:cubicBezTo>
                    <a:pt x="1" y="1108"/>
                    <a:pt x="322" y="1429"/>
                    <a:pt x="715" y="1429"/>
                  </a:cubicBezTo>
                  <a:cubicBezTo>
                    <a:pt x="1096" y="1429"/>
                    <a:pt x="1429" y="1108"/>
                    <a:pt x="1429" y="715"/>
                  </a:cubicBezTo>
                  <a:cubicBezTo>
                    <a:pt x="1429" y="334"/>
                    <a:pt x="1120" y="1"/>
                    <a:pt x="715"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0"/>
            <p:cNvSpPr/>
            <p:nvPr/>
          </p:nvSpPr>
          <p:spPr>
            <a:xfrm>
              <a:off x="4930717" y="2523586"/>
              <a:ext cx="100917" cy="100534"/>
            </a:xfrm>
            <a:custGeom>
              <a:rect b="b" l="l" r="r" t="t"/>
              <a:pathLst>
                <a:path extrusionOk="0" h="3156" w="3168">
                  <a:moveTo>
                    <a:pt x="1763" y="346"/>
                  </a:moveTo>
                  <a:cubicBezTo>
                    <a:pt x="1811" y="346"/>
                    <a:pt x="1858" y="393"/>
                    <a:pt x="1858" y="441"/>
                  </a:cubicBezTo>
                  <a:lnTo>
                    <a:pt x="1858" y="1120"/>
                  </a:lnTo>
                  <a:cubicBezTo>
                    <a:pt x="1858" y="1215"/>
                    <a:pt x="1930" y="1286"/>
                    <a:pt x="2013" y="1286"/>
                  </a:cubicBezTo>
                  <a:lnTo>
                    <a:pt x="2704" y="1286"/>
                  </a:lnTo>
                  <a:cubicBezTo>
                    <a:pt x="2751" y="1286"/>
                    <a:pt x="2787" y="1334"/>
                    <a:pt x="2787" y="1370"/>
                  </a:cubicBezTo>
                  <a:lnTo>
                    <a:pt x="2787" y="1774"/>
                  </a:lnTo>
                  <a:cubicBezTo>
                    <a:pt x="2787" y="1822"/>
                    <a:pt x="2751" y="1870"/>
                    <a:pt x="2704" y="1870"/>
                  </a:cubicBezTo>
                  <a:lnTo>
                    <a:pt x="2013" y="1870"/>
                  </a:lnTo>
                  <a:cubicBezTo>
                    <a:pt x="1930" y="1870"/>
                    <a:pt x="1858" y="1941"/>
                    <a:pt x="1858" y="2024"/>
                  </a:cubicBezTo>
                  <a:lnTo>
                    <a:pt x="1858" y="2715"/>
                  </a:lnTo>
                  <a:cubicBezTo>
                    <a:pt x="1858" y="2763"/>
                    <a:pt x="1811" y="2798"/>
                    <a:pt x="1763" y="2798"/>
                  </a:cubicBezTo>
                  <a:lnTo>
                    <a:pt x="1358" y="2798"/>
                  </a:lnTo>
                  <a:cubicBezTo>
                    <a:pt x="1322" y="2798"/>
                    <a:pt x="1275" y="2763"/>
                    <a:pt x="1275" y="2715"/>
                  </a:cubicBezTo>
                  <a:lnTo>
                    <a:pt x="1275" y="2024"/>
                  </a:lnTo>
                  <a:cubicBezTo>
                    <a:pt x="1275" y="1941"/>
                    <a:pt x="1203" y="1870"/>
                    <a:pt x="1108" y="1870"/>
                  </a:cubicBezTo>
                  <a:lnTo>
                    <a:pt x="429" y="1870"/>
                  </a:lnTo>
                  <a:cubicBezTo>
                    <a:pt x="382" y="1870"/>
                    <a:pt x="334" y="1822"/>
                    <a:pt x="334" y="1774"/>
                  </a:cubicBezTo>
                  <a:lnTo>
                    <a:pt x="334" y="1370"/>
                  </a:lnTo>
                  <a:cubicBezTo>
                    <a:pt x="334" y="1334"/>
                    <a:pt x="382" y="1286"/>
                    <a:pt x="429" y="1286"/>
                  </a:cubicBezTo>
                  <a:lnTo>
                    <a:pt x="1108" y="1286"/>
                  </a:lnTo>
                  <a:cubicBezTo>
                    <a:pt x="1203" y="1286"/>
                    <a:pt x="1275" y="1215"/>
                    <a:pt x="1275" y="1120"/>
                  </a:cubicBezTo>
                  <a:lnTo>
                    <a:pt x="1275" y="441"/>
                  </a:lnTo>
                  <a:cubicBezTo>
                    <a:pt x="1275" y="393"/>
                    <a:pt x="1322" y="346"/>
                    <a:pt x="1358" y="346"/>
                  </a:cubicBezTo>
                  <a:close/>
                  <a:moveTo>
                    <a:pt x="1394" y="0"/>
                  </a:moveTo>
                  <a:cubicBezTo>
                    <a:pt x="1156" y="0"/>
                    <a:pt x="965" y="203"/>
                    <a:pt x="965" y="441"/>
                  </a:cubicBezTo>
                  <a:lnTo>
                    <a:pt x="965" y="953"/>
                  </a:lnTo>
                  <a:lnTo>
                    <a:pt x="441" y="953"/>
                  </a:lnTo>
                  <a:cubicBezTo>
                    <a:pt x="203" y="953"/>
                    <a:pt x="13" y="1155"/>
                    <a:pt x="13" y="1393"/>
                  </a:cubicBezTo>
                  <a:lnTo>
                    <a:pt x="13" y="1786"/>
                  </a:lnTo>
                  <a:cubicBezTo>
                    <a:pt x="1" y="2013"/>
                    <a:pt x="191" y="2203"/>
                    <a:pt x="429" y="2203"/>
                  </a:cubicBezTo>
                  <a:lnTo>
                    <a:pt x="953" y="2203"/>
                  </a:lnTo>
                  <a:lnTo>
                    <a:pt x="953" y="2727"/>
                  </a:lnTo>
                  <a:cubicBezTo>
                    <a:pt x="953" y="2965"/>
                    <a:pt x="1144" y="3156"/>
                    <a:pt x="1382" y="3156"/>
                  </a:cubicBezTo>
                  <a:lnTo>
                    <a:pt x="1787" y="3156"/>
                  </a:lnTo>
                  <a:cubicBezTo>
                    <a:pt x="2025" y="3156"/>
                    <a:pt x="2215" y="2965"/>
                    <a:pt x="2215" y="2727"/>
                  </a:cubicBezTo>
                  <a:lnTo>
                    <a:pt x="2215" y="2203"/>
                  </a:lnTo>
                  <a:lnTo>
                    <a:pt x="2739" y="2203"/>
                  </a:lnTo>
                  <a:cubicBezTo>
                    <a:pt x="2977" y="2203"/>
                    <a:pt x="3168" y="2013"/>
                    <a:pt x="3168" y="1774"/>
                  </a:cubicBezTo>
                  <a:lnTo>
                    <a:pt x="3168" y="1370"/>
                  </a:lnTo>
                  <a:cubicBezTo>
                    <a:pt x="3168" y="1131"/>
                    <a:pt x="2977" y="941"/>
                    <a:pt x="2739" y="941"/>
                  </a:cubicBezTo>
                  <a:lnTo>
                    <a:pt x="2227" y="941"/>
                  </a:lnTo>
                  <a:lnTo>
                    <a:pt x="2227" y="441"/>
                  </a:lnTo>
                  <a:cubicBezTo>
                    <a:pt x="2227" y="203"/>
                    <a:pt x="2037" y="0"/>
                    <a:pt x="1799" y="0"/>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0"/>
            <p:cNvSpPr/>
            <p:nvPr/>
          </p:nvSpPr>
          <p:spPr>
            <a:xfrm>
              <a:off x="4878379" y="2473892"/>
              <a:ext cx="367161" cy="287523"/>
            </a:xfrm>
            <a:custGeom>
              <a:rect b="b" l="l" r="r" t="t"/>
              <a:pathLst>
                <a:path extrusionOk="0" h="9026" w="11526">
                  <a:moveTo>
                    <a:pt x="7966" y="346"/>
                  </a:moveTo>
                  <a:cubicBezTo>
                    <a:pt x="8228" y="346"/>
                    <a:pt x="8454" y="572"/>
                    <a:pt x="8454" y="834"/>
                  </a:cubicBezTo>
                  <a:lnTo>
                    <a:pt x="8454" y="1203"/>
                  </a:lnTo>
                  <a:lnTo>
                    <a:pt x="7478" y="1203"/>
                  </a:lnTo>
                  <a:lnTo>
                    <a:pt x="7478" y="834"/>
                  </a:lnTo>
                  <a:cubicBezTo>
                    <a:pt x="7478" y="572"/>
                    <a:pt x="7692" y="346"/>
                    <a:pt x="7966" y="346"/>
                  </a:cubicBezTo>
                  <a:close/>
                  <a:moveTo>
                    <a:pt x="8645" y="1548"/>
                  </a:moveTo>
                  <a:lnTo>
                    <a:pt x="8645" y="1703"/>
                  </a:lnTo>
                  <a:lnTo>
                    <a:pt x="7275" y="1703"/>
                  </a:lnTo>
                  <a:lnTo>
                    <a:pt x="7275" y="1548"/>
                  </a:lnTo>
                  <a:close/>
                  <a:moveTo>
                    <a:pt x="6132" y="5894"/>
                  </a:moveTo>
                  <a:lnTo>
                    <a:pt x="6132" y="7192"/>
                  </a:lnTo>
                  <a:lnTo>
                    <a:pt x="4644" y="7192"/>
                  </a:lnTo>
                  <a:cubicBezTo>
                    <a:pt x="4644" y="7180"/>
                    <a:pt x="4632" y="7156"/>
                    <a:pt x="4632" y="7144"/>
                  </a:cubicBezTo>
                  <a:cubicBezTo>
                    <a:pt x="4420" y="6454"/>
                    <a:pt x="3830" y="6114"/>
                    <a:pt x="3240" y="6114"/>
                  </a:cubicBezTo>
                  <a:cubicBezTo>
                    <a:pt x="2639" y="6114"/>
                    <a:pt x="2038" y="6466"/>
                    <a:pt x="1834" y="7156"/>
                  </a:cubicBezTo>
                  <a:cubicBezTo>
                    <a:pt x="1834" y="7180"/>
                    <a:pt x="1822" y="7192"/>
                    <a:pt x="1822" y="7204"/>
                  </a:cubicBezTo>
                  <a:lnTo>
                    <a:pt x="691" y="7204"/>
                  </a:lnTo>
                  <a:cubicBezTo>
                    <a:pt x="489" y="7204"/>
                    <a:pt x="334" y="7061"/>
                    <a:pt x="334" y="6847"/>
                  </a:cubicBezTo>
                  <a:lnTo>
                    <a:pt x="334" y="5894"/>
                  </a:lnTo>
                  <a:close/>
                  <a:moveTo>
                    <a:pt x="11181" y="5906"/>
                  </a:moveTo>
                  <a:lnTo>
                    <a:pt x="11181" y="6847"/>
                  </a:lnTo>
                  <a:cubicBezTo>
                    <a:pt x="11181" y="7037"/>
                    <a:pt x="11026" y="7204"/>
                    <a:pt x="10824" y="7204"/>
                  </a:cubicBezTo>
                  <a:lnTo>
                    <a:pt x="10038" y="7204"/>
                  </a:lnTo>
                  <a:cubicBezTo>
                    <a:pt x="10038" y="7192"/>
                    <a:pt x="10014" y="7180"/>
                    <a:pt x="10014" y="7156"/>
                  </a:cubicBezTo>
                  <a:cubicBezTo>
                    <a:pt x="9823" y="6525"/>
                    <a:pt x="9228" y="6109"/>
                    <a:pt x="8621" y="6109"/>
                  </a:cubicBezTo>
                  <a:cubicBezTo>
                    <a:pt x="8026" y="6109"/>
                    <a:pt x="7430" y="6490"/>
                    <a:pt x="7216" y="7156"/>
                  </a:cubicBezTo>
                  <a:cubicBezTo>
                    <a:pt x="7216" y="7180"/>
                    <a:pt x="7204" y="7192"/>
                    <a:pt x="7204" y="7204"/>
                  </a:cubicBezTo>
                  <a:lnTo>
                    <a:pt x="6466" y="7204"/>
                  </a:lnTo>
                  <a:lnTo>
                    <a:pt x="6466" y="5906"/>
                  </a:lnTo>
                  <a:close/>
                  <a:moveTo>
                    <a:pt x="3215" y="6466"/>
                  </a:moveTo>
                  <a:cubicBezTo>
                    <a:pt x="3823" y="6466"/>
                    <a:pt x="4335" y="6978"/>
                    <a:pt x="4335" y="7573"/>
                  </a:cubicBezTo>
                  <a:cubicBezTo>
                    <a:pt x="4335" y="8192"/>
                    <a:pt x="3835" y="8692"/>
                    <a:pt x="3215" y="8692"/>
                  </a:cubicBezTo>
                  <a:cubicBezTo>
                    <a:pt x="2596" y="8692"/>
                    <a:pt x="2096" y="8192"/>
                    <a:pt x="2096" y="7573"/>
                  </a:cubicBezTo>
                  <a:cubicBezTo>
                    <a:pt x="2096" y="6978"/>
                    <a:pt x="2608" y="6466"/>
                    <a:pt x="3215" y="6466"/>
                  </a:cubicBezTo>
                  <a:close/>
                  <a:moveTo>
                    <a:pt x="8621" y="6466"/>
                  </a:moveTo>
                  <a:cubicBezTo>
                    <a:pt x="9240" y="6466"/>
                    <a:pt x="9740" y="6978"/>
                    <a:pt x="9740" y="7573"/>
                  </a:cubicBezTo>
                  <a:cubicBezTo>
                    <a:pt x="9740" y="8192"/>
                    <a:pt x="9240" y="8692"/>
                    <a:pt x="8621" y="8692"/>
                  </a:cubicBezTo>
                  <a:cubicBezTo>
                    <a:pt x="7990" y="8692"/>
                    <a:pt x="7502" y="8192"/>
                    <a:pt x="7502" y="7573"/>
                  </a:cubicBezTo>
                  <a:cubicBezTo>
                    <a:pt x="7502" y="6966"/>
                    <a:pt x="8014" y="6466"/>
                    <a:pt x="8621" y="6466"/>
                  </a:cubicBezTo>
                  <a:close/>
                  <a:moveTo>
                    <a:pt x="7966" y="1"/>
                  </a:moveTo>
                  <a:cubicBezTo>
                    <a:pt x="7502" y="1"/>
                    <a:pt x="7133" y="370"/>
                    <a:pt x="7133" y="834"/>
                  </a:cubicBezTo>
                  <a:lnTo>
                    <a:pt x="7133" y="1203"/>
                  </a:lnTo>
                  <a:lnTo>
                    <a:pt x="7097" y="1203"/>
                  </a:lnTo>
                  <a:cubicBezTo>
                    <a:pt x="7014" y="1203"/>
                    <a:pt x="6942" y="1275"/>
                    <a:pt x="6942" y="1370"/>
                  </a:cubicBezTo>
                  <a:lnTo>
                    <a:pt x="6942" y="1679"/>
                  </a:lnTo>
                  <a:lnTo>
                    <a:pt x="6466" y="1679"/>
                  </a:lnTo>
                  <a:lnTo>
                    <a:pt x="6466" y="1072"/>
                  </a:lnTo>
                  <a:cubicBezTo>
                    <a:pt x="6466" y="703"/>
                    <a:pt x="6144" y="382"/>
                    <a:pt x="5775" y="382"/>
                  </a:cubicBezTo>
                  <a:lnTo>
                    <a:pt x="2311" y="382"/>
                  </a:lnTo>
                  <a:cubicBezTo>
                    <a:pt x="2215" y="382"/>
                    <a:pt x="2144" y="465"/>
                    <a:pt x="2144" y="548"/>
                  </a:cubicBezTo>
                  <a:cubicBezTo>
                    <a:pt x="2144" y="644"/>
                    <a:pt x="2215" y="715"/>
                    <a:pt x="2311" y="715"/>
                  </a:cubicBezTo>
                  <a:lnTo>
                    <a:pt x="5775" y="715"/>
                  </a:lnTo>
                  <a:cubicBezTo>
                    <a:pt x="5966" y="715"/>
                    <a:pt x="6132" y="870"/>
                    <a:pt x="6132" y="1072"/>
                  </a:cubicBezTo>
                  <a:lnTo>
                    <a:pt x="6132" y="5573"/>
                  </a:lnTo>
                  <a:lnTo>
                    <a:pt x="334" y="5573"/>
                  </a:lnTo>
                  <a:lnTo>
                    <a:pt x="334" y="1072"/>
                  </a:lnTo>
                  <a:cubicBezTo>
                    <a:pt x="334" y="882"/>
                    <a:pt x="477" y="715"/>
                    <a:pt x="691" y="715"/>
                  </a:cubicBezTo>
                  <a:lnTo>
                    <a:pt x="1477" y="715"/>
                  </a:lnTo>
                  <a:cubicBezTo>
                    <a:pt x="1560" y="715"/>
                    <a:pt x="1644" y="644"/>
                    <a:pt x="1644" y="548"/>
                  </a:cubicBezTo>
                  <a:cubicBezTo>
                    <a:pt x="1644" y="465"/>
                    <a:pt x="1560" y="394"/>
                    <a:pt x="1477" y="394"/>
                  </a:cubicBezTo>
                  <a:lnTo>
                    <a:pt x="691" y="394"/>
                  </a:lnTo>
                  <a:cubicBezTo>
                    <a:pt x="310" y="394"/>
                    <a:pt x="1" y="703"/>
                    <a:pt x="1" y="1072"/>
                  </a:cubicBezTo>
                  <a:lnTo>
                    <a:pt x="1" y="6847"/>
                  </a:lnTo>
                  <a:cubicBezTo>
                    <a:pt x="1" y="7216"/>
                    <a:pt x="310" y="7537"/>
                    <a:pt x="691" y="7537"/>
                  </a:cubicBezTo>
                  <a:lnTo>
                    <a:pt x="1775" y="7537"/>
                  </a:lnTo>
                  <a:cubicBezTo>
                    <a:pt x="1763" y="8371"/>
                    <a:pt x="2442" y="9026"/>
                    <a:pt x="3227" y="9026"/>
                  </a:cubicBezTo>
                  <a:cubicBezTo>
                    <a:pt x="4025" y="9026"/>
                    <a:pt x="4704" y="8383"/>
                    <a:pt x="4692" y="7537"/>
                  </a:cubicBezTo>
                  <a:lnTo>
                    <a:pt x="7180" y="7537"/>
                  </a:lnTo>
                  <a:cubicBezTo>
                    <a:pt x="7156" y="8371"/>
                    <a:pt x="7847" y="9026"/>
                    <a:pt x="8633" y="9026"/>
                  </a:cubicBezTo>
                  <a:cubicBezTo>
                    <a:pt x="9419" y="9026"/>
                    <a:pt x="10109" y="8383"/>
                    <a:pt x="10097" y="7537"/>
                  </a:cubicBezTo>
                  <a:lnTo>
                    <a:pt x="10835" y="7537"/>
                  </a:lnTo>
                  <a:cubicBezTo>
                    <a:pt x="11205" y="7537"/>
                    <a:pt x="11526" y="7216"/>
                    <a:pt x="11526" y="6847"/>
                  </a:cubicBezTo>
                  <a:lnTo>
                    <a:pt x="11502" y="4299"/>
                  </a:lnTo>
                  <a:cubicBezTo>
                    <a:pt x="11502" y="4084"/>
                    <a:pt x="11431" y="3870"/>
                    <a:pt x="11276" y="3692"/>
                  </a:cubicBezTo>
                  <a:lnTo>
                    <a:pt x="10657" y="2989"/>
                  </a:lnTo>
                  <a:cubicBezTo>
                    <a:pt x="10626" y="2952"/>
                    <a:pt x="10582" y="2934"/>
                    <a:pt x="10536" y="2934"/>
                  </a:cubicBezTo>
                  <a:cubicBezTo>
                    <a:pt x="10495" y="2934"/>
                    <a:pt x="10453" y="2949"/>
                    <a:pt x="10419" y="2977"/>
                  </a:cubicBezTo>
                  <a:cubicBezTo>
                    <a:pt x="10347" y="3037"/>
                    <a:pt x="10347" y="3144"/>
                    <a:pt x="10407" y="3215"/>
                  </a:cubicBezTo>
                  <a:lnTo>
                    <a:pt x="11026" y="3918"/>
                  </a:lnTo>
                  <a:cubicBezTo>
                    <a:pt x="11121" y="4025"/>
                    <a:pt x="11181" y="4156"/>
                    <a:pt x="11181" y="4287"/>
                  </a:cubicBezTo>
                  <a:lnTo>
                    <a:pt x="11181" y="5549"/>
                  </a:lnTo>
                  <a:lnTo>
                    <a:pt x="6466" y="5549"/>
                  </a:lnTo>
                  <a:lnTo>
                    <a:pt x="6466" y="2013"/>
                  </a:lnTo>
                  <a:lnTo>
                    <a:pt x="9097" y="2013"/>
                  </a:lnTo>
                  <a:cubicBezTo>
                    <a:pt x="9264" y="2013"/>
                    <a:pt x="9407" y="2084"/>
                    <a:pt x="9514" y="2203"/>
                  </a:cubicBezTo>
                  <a:lnTo>
                    <a:pt x="9812" y="2549"/>
                  </a:lnTo>
                  <a:cubicBezTo>
                    <a:pt x="9843" y="2586"/>
                    <a:pt x="9887" y="2604"/>
                    <a:pt x="9932" y="2604"/>
                  </a:cubicBezTo>
                  <a:cubicBezTo>
                    <a:pt x="9973" y="2604"/>
                    <a:pt x="10016" y="2589"/>
                    <a:pt x="10050" y="2560"/>
                  </a:cubicBezTo>
                  <a:cubicBezTo>
                    <a:pt x="10121" y="2501"/>
                    <a:pt x="10121" y="2394"/>
                    <a:pt x="10062" y="2322"/>
                  </a:cubicBezTo>
                  <a:lnTo>
                    <a:pt x="9764" y="1977"/>
                  </a:lnTo>
                  <a:cubicBezTo>
                    <a:pt x="9532" y="1709"/>
                    <a:pt x="9226" y="1676"/>
                    <a:pt x="9077" y="1676"/>
                  </a:cubicBezTo>
                  <a:cubicBezTo>
                    <a:pt x="9028" y="1676"/>
                    <a:pt x="8996" y="1679"/>
                    <a:pt x="8990" y="1679"/>
                  </a:cubicBezTo>
                  <a:lnTo>
                    <a:pt x="8990" y="1370"/>
                  </a:lnTo>
                  <a:cubicBezTo>
                    <a:pt x="8990" y="1275"/>
                    <a:pt x="8919" y="1203"/>
                    <a:pt x="8823" y="1203"/>
                  </a:cubicBezTo>
                  <a:lnTo>
                    <a:pt x="8799" y="1203"/>
                  </a:lnTo>
                  <a:lnTo>
                    <a:pt x="8799" y="834"/>
                  </a:lnTo>
                  <a:cubicBezTo>
                    <a:pt x="8799" y="370"/>
                    <a:pt x="8418" y="1"/>
                    <a:pt x="7966" y="1"/>
                  </a:cubicBezTo>
                  <a:close/>
                </a:path>
              </a:pathLst>
            </a:custGeom>
            <a:solidFill>
              <a:srgbClr val="28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pic>
        <p:nvPicPr>
          <p:cNvPr id="647" name="Google Shape;647;p30"/>
          <p:cNvPicPr preferRelativeResize="0"/>
          <p:nvPr/>
        </p:nvPicPr>
        <p:blipFill>
          <a:blip r:embed="rId6">
            <a:alphaModFix/>
          </a:blip>
          <a:stretch>
            <a:fillRect/>
          </a:stretch>
        </p:blipFill>
        <p:spPr>
          <a:xfrm>
            <a:off x="7416950" y="100150"/>
            <a:ext cx="1624200" cy="15688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51" name="Shape 651"/>
        <p:cNvGrpSpPr/>
        <p:nvPr/>
      </p:nvGrpSpPr>
      <p:grpSpPr>
        <a:xfrm>
          <a:off x="0" y="0"/>
          <a:ext cx="0" cy="0"/>
          <a:chOff x="0" y="0"/>
          <a:chExt cx="0" cy="0"/>
        </a:xfrm>
      </p:grpSpPr>
      <p:pic>
        <p:nvPicPr>
          <p:cNvPr id="652" name="Google Shape;652;p31"/>
          <p:cNvPicPr preferRelativeResize="0"/>
          <p:nvPr/>
        </p:nvPicPr>
        <p:blipFill>
          <a:blip r:embed="rId3">
            <a:alphaModFix/>
          </a:blip>
          <a:stretch>
            <a:fillRect/>
          </a:stretch>
        </p:blipFill>
        <p:spPr>
          <a:xfrm rot="-5400000">
            <a:off x="117900" y="102925"/>
            <a:ext cx="788525" cy="788525"/>
          </a:xfrm>
          <a:prstGeom prst="rect">
            <a:avLst/>
          </a:prstGeom>
          <a:noFill/>
          <a:ln>
            <a:noFill/>
          </a:ln>
        </p:spPr>
      </p:pic>
      <p:pic>
        <p:nvPicPr>
          <p:cNvPr id="653" name="Google Shape;653;p31"/>
          <p:cNvPicPr preferRelativeResize="0"/>
          <p:nvPr/>
        </p:nvPicPr>
        <p:blipFill>
          <a:blip r:embed="rId4">
            <a:alphaModFix/>
          </a:blip>
          <a:stretch>
            <a:fillRect/>
          </a:stretch>
        </p:blipFill>
        <p:spPr>
          <a:xfrm>
            <a:off x="117900" y="4691200"/>
            <a:ext cx="319175" cy="319175"/>
          </a:xfrm>
          <a:prstGeom prst="rect">
            <a:avLst/>
          </a:prstGeom>
          <a:noFill/>
          <a:ln>
            <a:noFill/>
          </a:ln>
        </p:spPr>
      </p:pic>
      <p:sp>
        <p:nvSpPr>
          <p:cNvPr id="654" name="Google Shape;654;p31"/>
          <p:cNvSpPr txBox="1"/>
          <p:nvPr/>
        </p:nvSpPr>
        <p:spPr>
          <a:xfrm>
            <a:off x="2127288" y="216450"/>
            <a:ext cx="4829100" cy="93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lt2"/>
                </a:solidFill>
                <a:latin typeface="Staatliches"/>
                <a:ea typeface="Staatliches"/>
                <a:cs typeface="Staatliches"/>
                <a:sym typeface="Staatliches"/>
              </a:rPr>
              <a:t>PREMESSA - GRAFANA</a:t>
            </a:r>
            <a:endParaRPr/>
          </a:p>
        </p:txBody>
      </p:sp>
      <p:grpSp>
        <p:nvGrpSpPr>
          <p:cNvPr id="655" name="Google Shape;655;p31"/>
          <p:cNvGrpSpPr/>
          <p:nvPr/>
        </p:nvGrpSpPr>
        <p:grpSpPr>
          <a:xfrm>
            <a:off x="823308" y="1451354"/>
            <a:ext cx="3944689" cy="2935321"/>
            <a:chOff x="720010" y="1419647"/>
            <a:chExt cx="4021500" cy="3130675"/>
          </a:xfrm>
        </p:grpSpPr>
        <p:sp>
          <p:nvSpPr>
            <p:cNvPr id="656" name="Google Shape;656;p31"/>
            <p:cNvSpPr/>
            <p:nvPr/>
          </p:nvSpPr>
          <p:spPr>
            <a:xfrm>
              <a:off x="720010" y="1419647"/>
              <a:ext cx="4021500" cy="2544300"/>
            </a:xfrm>
            <a:prstGeom prst="roundRect">
              <a:avLst>
                <a:gd fmla="val 385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747353" y="1447364"/>
              <a:ext cx="3966900" cy="2488800"/>
            </a:xfrm>
            <a:prstGeom prst="roundRect">
              <a:avLst>
                <a:gd fmla="val 3282"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858158" y="1548119"/>
              <a:ext cx="3748500" cy="2285700"/>
            </a:xfrm>
            <a:prstGeom prst="rect">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2042614" y="3963891"/>
              <a:ext cx="1358475" cy="586431"/>
            </a:xfrm>
            <a:custGeom>
              <a:rect b="b" l="l" r="r" t="t"/>
              <a:pathLst>
                <a:path extrusionOk="0" h="20777" w="54339">
                  <a:moveTo>
                    <a:pt x="11121" y="0"/>
                  </a:moveTo>
                  <a:cubicBezTo>
                    <a:pt x="10854" y="1565"/>
                    <a:pt x="10522" y="6846"/>
                    <a:pt x="9517" y="9391"/>
                  </a:cubicBezTo>
                  <a:cubicBezTo>
                    <a:pt x="8512" y="11936"/>
                    <a:pt x="6552" y="13742"/>
                    <a:pt x="5089" y="15269"/>
                  </a:cubicBezTo>
                  <a:cubicBezTo>
                    <a:pt x="3626" y="16796"/>
                    <a:pt x="1551" y="17726"/>
                    <a:pt x="737" y="18553"/>
                  </a:cubicBezTo>
                  <a:cubicBezTo>
                    <a:pt x="-77" y="19380"/>
                    <a:pt x="-153" y="19890"/>
                    <a:pt x="203" y="20233"/>
                  </a:cubicBezTo>
                  <a:cubicBezTo>
                    <a:pt x="560" y="20577"/>
                    <a:pt x="662" y="20551"/>
                    <a:pt x="2876" y="20614"/>
                  </a:cubicBezTo>
                  <a:cubicBezTo>
                    <a:pt x="5090" y="20678"/>
                    <a:pt x="9084" y="20614"/>
                    <a:pt x="13487" y="20614"/>
                  </a:cubicBezTo>
                  <a:cubicBezTo>
                    <a:pt x="17890" y="20614"/>
                    <a:pt x="23820" y="20614"/>
                    <a:pt x="29292" y="20614"/>
                  </a:cubicBezTo>
                  <a:cubicBezTo>
                    <a:pt x="34764" y="20614"/>
                    <a:pt x="42258" y="20614"/>
                    <a:pt x="46317" y="20614"/>
                  </a:cubicBezTo>
                  <a:cubicBezTo>
                    <a:pt x="50376" y="20614"/>
                    <a:pt x="52372" y="20980"/>
                    <a:pt x="53646" y="20614"/>
                  </a:cubicBezTo>
                  <a:cubicBezTo>
                    <a:pt x="54921" y="20248"/>
                    <a:pt x="54066" y="18916"/>
                    <a:pt x="53964" y="18420"/>
                  </a:cubicBezTo>
                  <a:cubicBezTo>
                    <a:pt x="53862" y="17924"/>
                    <a:pt x="54234" y="18862"/>
                    <a:pt x="53036" y="17637"/>
                  </a:cubicBezTo>
                  <a:cubicBezTo>
                    <a:pt x="51838" y="16412"/>
                    <a:pt x="48264" y="13742"/>
                    <a:pt x="46775" y="11070"/>
                  </a:cubicBezTo>
                  <a:cubicBezTo>
                    <a:pt x="45286" y="8398"/>
                    <a:pt x="44523" y="3398"/>
                    <a:pt x="44103" y="1604"/>
                  </a:cubicBezTo>
                  <a:cubicBezTo>
                    <a:pt x="43683" y="-190"/>
                    <a:pt x="44231" y="522"/>
                    <a:pt x="44256" y="305"/>
                  </a:cubicBezTo>
                </a:path>
              </a:pathLst>
            </a:custGeom>
            <a:solidFill>
              <a:srgbClr val="000000"/>
            </a:solidFill>
            <a:ln cap="flat" cmpd="sng" w="38100">
              <a:solidFill>
                <a:srgbClr val="000000"/>
              </a:solidFill>
              <a:prstDash val="solid"/>
              <a:round/>
              <a:headEnd len="med" w="med" type="none"/>
              <a:tailEnd len="med" w="med" type="none"/>
            </a:ln>
          </p:spPr>
        </p:sp>
      </p:grpSp>
      <p:pic>
        <p:nvPicPr>
          <p:cNvPr id="660" name="Google Shape;660;p31"/>
          <p:cNvPicPr preferRelativeResize="0"/>
          <p:nvPr/>
        </p:nvPicPr>
        <p:blipFill>
          <a:blip r:embed="rId5">
            <a:alphaModFix/>
          </a:blip>
          <a:stretch>
            <a:fillRect/>
          </a:stretch>
        </p:blipFill>
        <p:spPr>
          <a:xfrm>
            <a:off x="867100" y="1495913"/>
            <a:ext cx="3857101" cy="2313226"/>
          </a:xfrm>
          <a:prstGeom prst="rect">
            <a:avLst/>
          </a:prstGeom>
          <a:noFill/>
          <a:ln>
            <a:noFill/>
          </a:ln>
        </p:spPr>
      </p:pic>
      <p:sp>
        <p:nvSpPr>
          <p:cNvPr id="661" name="Google Shape;661;p31"/>
          <p:cNvSpPr txBox="1"/>
          <p:nvPr/>
        </p:nvSpPr>
        <p:spPr>
          <a:xfrm>
            <a:off x="5382100" y="1400700"/>
            <a:ext cx="3044700" cy="286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OPEN SOURCE</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FUNZIONALITÀ:</a:t>
            </a:r>
            <a:endParaRPr sz="1800">
              <a:solidFill>
                <a:srgbClr val="FFFFFF"/>
              </a:solidFill>
              <a:latin typeface="Staatliches"/>
              <a:ea typeface="Staatliches"/>
              <a:cs typeface="Staatliches"/>
              <a:sym typeface="Staatliches"/>
            </a:endParaRPr>
          </a:p>
          <a:p>
            <a:pPr indent="-342900" lvl="1" marL="9144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ANALISI</a:t>
            </a:r>
            <a:endParaRPr sz="1800">
              <a:solidFill>
                <a:srgbClr val="FFFFFF"/>
              </a:solidFill>
              <a:latin typeface="Staatliches"/>
              <a:ea typeface="Staatliches"/>
              <a:cs typeface="Staatliches"/>
              <a:sym typeface="Staatliches"/>
            </a:endParaRPr>
          </a:p>
          <a:p>
            <a:pPr indent="-342900" lvl="1" marL="9144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MONITORAGGIO</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adattabilitÀ</a:t>
            </a:r>
            <a:endParaRPr sz="1800">
              <a:solidFill>
                <a:srgbClr val="FFFFFF"/>
              </a:solidFill>
              <a:latin typeface="Staatliches"/>
              <a:ea typeface="Staatliches"/>
              <a:cs typeface="Staatliches"/>
              <a:sym typeface="Staatliches"/>
            </a:endParaRPr>
          </a:p>
          <a:p>
            <a:pPr indent="0" lvl="0" marL="0" rtl="0" algn="l">
              <a:spcBef>
                <a:spcPts val="0"/>
              </a:spcBef>
              <a:spcAft>
                <a:spcPts val="0"/>
              </a:spcAft>
              <a:buNone/>
            </a:pPr>
            <a:r>
              <a:t/>
            </a:r>
            <a:endParaRPr sz="1800">
              <a:solidFill>
                <a:srgbClr val="FFFFFF"/>
              </a:solidFill>
              <a:latin typeface="Staatliches"/>
              <a:ea typeface="Staatliches"/>
              <a:cs typeface="Staatliches"/>
              <a:sym typeface="Staatliches"/>
            </a:endParaRPr>
          </a:p>
          <a:p>
            <a:pPr indent="-342900" lvl="0" marL="457200" rtl="0" algn="l">
              <a:spcBef>
                <a:spcPts val="0"/>
              </a:spcBef>
              <a:spcAft>
                <a:spcPts val="0"/>
              </a:spcAft>
              <a:buClr>
                <a:srgbClr val="FFFFFF"/>
              </a:buClr>
              <a:buSzPts val="1800"/>
              <a:buFont typeface="Staatliches"/>
              <a:buChar char="●"/>
            </a:pPr>
            <a:r>
              <a:rPr lang="en" sz="1800">
                <a:solidFill>
                  <a:srgbClr val="FFFFFF"/>
                </a:solidFill>
                <a:latin typeface="Staatliches"/>
                <a:ea typeface="Staatliches"/>
                <a:cs typeface="Staatliches"/>
                <a:sym typeface="Staatliches"/>
              </a:rPr>
              <a:t>estensibilitÀ</a:t>
            </a:r>
            <a:endParaRPr sz="1800">
              <a:solidFill>
                <a:srgbClr val="FFFFFF"/>
              </a:solidFill>
              <a:latin typeface="Staatliches"/>
              <a:ea typeface="Staatliches"/>
              <a:cs typeface="Staatliches"/>
              <a:sym typeface="Staatliches"/>
            </a:endParaRPr>
          </a:p>
        </p:txBody>
      </p:sp>
      <p:pic>
        <p:nvPicPr>
          <p:cNvPr id="662" name="Google Shape;662;p31"/>
          <p:cNvPicPr preferRelativeResize="0"/>
          <p:nvPr/>
        </p:nvPicPr>
        <p:blipFill>
          <a:blip r:embed="rId6">
            <a:alphaModFix/>
          </a:blip>
          <a:stretch>
            <a:fillRect/>
          </a:stretch>
        </p:blipFill>
        <p:spPr>
          <a:xfrm>
            <a:off x="7416950" y="100150"/>
            <a:ext cx="1624200" cy="1568883"/>
          </a:xfrm>
          <a:prstGeom prst="rect">
            <a:avLst/>
          </a:prstGeom>
          <a:noFill/>
          <a:ln>
            <a:noFill/>
          </a:ln>
        </p:spPr>
      </p:pic>
      <p:pic>
        <p:nvPicPr>
          <p:cNvPr id="663" name="Google Shape;663;p31"/>
          <p:cNvPicPr preferRelativeResize="0"/>
          <p:nvPr/>
        </p:nvPicPr>
        <p:blipFill>
          <a:blip r:embed="rId7">
            <a:alphaModFix/>
          </a:blip>
          <a:stretch>
            <a:fillRect/>
          </a:stretch>
        </p:blipFill>
        <p:spPr>
          <a:xfrm>
            <a:off x="7252825" y="3750400"/>
            <a:ext cx="2216549" cy="2392500"/>
          </a:xfrm>
          <a:prstGeom prst="rect">
            <a:avLst/>
          </a:prstGeom>
          <a:noFill/>
          <a:ln>
            <a:noFill/>
          </a:ln>
        </p:spPr>
      </p:pic>
      <p:sp>
        <p:nvSpPr>
          <p:cNvPr id="664" name="Google Shape;66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68" name="Shape 668"/>
        <p:cNvGrpSpPr/>
        <p:nvPr/>
      </p:nvGrpSpPr>
      <p:grpSpPr>
        <a:xfrm>
          <a:off x="0" y="0"/>
          <a:ext cx="0" cy="0"/>
          <a:chOff x="0" y="0"/>
          <a:chExt cx="0" cy="0"/>
        </a:xfrm>
      </p:grpSpPr>
      <p:pic>
        <p:nvPicPr>
          <p:cNvPr id="669" name="Google Shape;669;p32"/>
          <p:cNvPicPr preferRelativeResize="0"/>
          <p:nvPr/>
        </p:nvPicPr>
        <p:blipFill>
          <a:blip r:embed="rId3">
            <a:alphaModFix/>
          </a:blip>
          <a:stretch>
            <a:fillRect/>
          </a:stretch>
        </p:blipFill>
        <p:spPr>
          <a:xfrm>
            <a:off x="138950" y="2586425"/>
            <a:ext cx="2475199" cy="2436950"/>
          </a:xfrm>
          <a:prstGeom prst="rect">
            <a:avLst/>
          </a:prstGeom>
          <a:noFill/>
          <a:ln>
            <a:noFill/>
          </a:ln>
        </p:spPr>
      </p:pic>
      <p:pic>
        <p:nvPicPr>
          <p:cNvPr id="670" name="Google Shape;670;p32"/>
          <p:cNvPicPr preferRelativeResize="0"/>
          <p:nvPr/>
        </p:nvPicPr>
        <p:blipFill>
          <a:blip r:embed="rId4">
            <a:alphaModFix/>
          </a:blip>
          <a:stretch>
            <a:fillRect/>
          </a:stretch>
        </p:blipFill>
        <p:spPr>
          <a:xfrm>
            <a:off x="7120775" y="3500625"/>
            <a:ext cx="2216549" cy="2392500"/>
          </a:xfrm>
          <a:prstGeom prst="rect">
            <a:avLst/>
          </a:prstGeom>
          <a:noFill/>
          <a:ln>
            <a:noFill/>
          </a:ln>
        </p:spPr>
      </p:pic>
      <p:sp>
        <p:nvSpPr>
          <p:cNvPr id="671" name="Google Shape;671;p32"/>
          <p:cNvSpPr txBox="1"/>
          <p:nvPr>
            <p:ph idx="4294967295" type="ctrTitle"/>
          </p:nvPr>
        </p:nvSpPr>
        <p:spPr>
          <a:xfrm>
            <a:off x="731275" y="-4812"/>
            <a:ext cx="4531500" cy="9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2"/>
                </a:solidFill>
              </a:rPr>
              <a:t>Predire in GRAFANA</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sz="4800"/>
          </a:p>
        </p:txBody>
      </p:sp>
      <p:sp>
        <p:nvSpPr>
          <p:cNvPr id="672" name="Google Shape;672;p32"/>
          <p:cNvSpPr txBox="1"/>
          <p:nvPr/>
        </p:nvSpPr>
        <p:spPr>
          <a:xfrm>
            <a:off x="3021625" y="2684488"/>
            <a:ext cx="2357700" cy="79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Classificazione</a:t>
            </a:r>
            <a:endParaRPr>
              <a:solidFill>
                <a:schemeClr val="lt2"/>
              </a:solidFill>
              <a:latin typeface="Ubuntu"/>
              <a:ea typeface="Ubuntu"/>
              <a:cs typeface="Ubuntu"/>
              <a:sym typeface="Ubuntu"/>
            </a:endParaRPr>
          </a:p>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Regressione Lineare</a:t>
            </a:r>
            <a:endParaRPr>
              <a:solidFill>
                <a:schemeClr val="lt2"/>
              </a:solidFill>
              <a:latin typeface="Ubuntu"/>
              <a:ea typeface="Ubuntu"/>
              <a:cs typeface="Ubuntu"/>
              <a:sym typeface="Ubuntu"/>
            </a:endParaRPr>
          </a:p>
          <a:p>
            <a:pPr indent="0" lvl="0" marL="0" rtl="0" algn="l">
              <a:lnSpc>
                <a:spcPct val="115000"/>
              </a:lnSpc>
              <a:spcBef>
                <a:spcPts val="1600"/>
              </a:spcBef>
              <a:spcAft>
                <a:spcPts val="1600"/>
              </a:spcAft>
              <a:buNone/>
            </a:pPr>
            <a:r>
              <a:t/>
            </a:r>
            <a:endParaRPr>
              <a:solidFill>
                <a:schemeClr val="lt2"/>
              </a:solidFill>
              <a:latin typeface="Ubuntu"/>
              <a:ea typeface="Ubuntu"/>
              <a:cs typeface="Ubuntu"/>
              <a:sym typeface="Ubuntu"/>
            </a:endParaRPr>
          </a:p>
        </p:txBody>
      </p:sp>
      <p:grpSp>
        <p:nvGrpSpPr>
          <p:cNvPr id="673" name="Google Shape;673;p32"/>
          <p:cNvGrpSpPr/>
          <p:nvPr/>
        </p:nvGrpSpPr>
        <p:grpSpPr>
          <a:xfrm>
            <a:off x="469885" y="1201642"/>
            <a:ext cx="655531" cy="621916"/>
            <a:chOff x="4896099" y="1970920"/>
            <a:chExt cx="358155" cy="358123"/>
          </a:xfrm>
        </p:grpSpPr>
        <p:sp>
          <p:nvSpPr>
            <p:cNvPr id="674" name="Google Shape;674;p32"/>
            <p:cNvSpPr/>
            <p:nvPr/>
          </p:nvSpPr>
          <p:spPr>
            <a:xfrm>
              <a:off x="4896099" y="1970920"/>
              <a:ext cx="358155" cy="358123"/>
            </a:xfrm>
            <a:custGeom>
              <a:rect b="b" l="l" r="r" t="t"/>
              <a:pathLst>
                <a:path extrusionOk="0" h="11252" w="11253">
                  <a:moveTo>
                    <a:pt x="5621" y="0"/>
                  </a:moveTo>
                  <a:cubicBezTo>
                    <a:pt x="4109" y="0"/>
                    <a:pt x="2704" y="595"/>
                    <a:pt x="1644" y="1643"/>
                  </a:cubicBezTo>
                  <a:cubicBezTo>
                    <a:pt x="584" y="2715"/>
                    <a:pt x="1" y="4132"/>
                    <a:pt x="1" y="5632"/>
                  </a:cubicBezTo>
                  <a:cubicBezTo>
                    <a:pt x="1" y="6930"/>
                    <a:pt x="465" y="8192"/>
                    <a:pt x="1263" y="9192"/>
                  </a:cubicBezTo>
                  <a:cubicBezTo>
                    <a:pt x="1300" y="9235"/>
                    <a:pt x="1343" y="9252"/>
                    <a:pt x="1386" y="9252"/>
                  </a:cubicBezTo>
                  <a:cubicBezTo>
                    <a:pt x="1509" y="9252"/>
                    <a:pt x="1622" y="9104"/>
                    <a:pt x="1525" y="8989"/>
                  </a:cubicBezTo>
                  <a:cubicBezTo>
                    <a:pt x="751" y="8049"/>
                    <a:pt x="334" y="6858"/>
                    <a:pt x="334" y="5632"/>
                  </a:cubicBezTo>
                  <a:cubicBezTo>
                    <a:pt x="334" y="4227"/>
                    <a:pt x="882" y="2881"/>
                    <a:pt x="1882" y="1881"/>
                  </a:cubicBezTo>
                  <a:cubicBezTo>
                    <a:pt x="2882" y="893"/>
                    <a:pt x="4204" y="322"/>
                    <a:pt x="5621" y="322"/>
                  </a:cubicBezTo>
                  <a:cubicBezTo>
                    <a:pt x="7026" y="322"/>
                    <a:pt x="8371" y="869"/>
                    <a:pt x="9371" y="1869"/>
                  </a:cubicBezTo>
                  <a:cubicBezTo>
                    <a:pt x="10359" y="2870"/>
                    <a:pt x="10931" y="4191"/>
                    <a:pt x="10931" y="5608"/>
                  </a:cubicBezTo>
                  <a:cubicBezTo>
                    <a:pt x="10931" y="7025"/>
                    <a:pt x="10383" y="8358"/>
                    <a:pt x="9383" y="9358"/>
                  </a:cubicBezTo>
                  <a:cubicBezTo>
                    <a:pt x="8383" y="10359"/>
                    <a:pt x="7061" y="10918"/>
                    <a:pt x="5644" y="10918"/>
                  </a:cubicBezTo>
                  <a:cubicBezTo>
                    <a:pt x="4323" y="10918"/>
                    <a:pt x="3037" y="10430"/>
                    <a:pt x="2061" y="9537"/>
                  </a:cubicBezTo>
                  <a:cubicBezTo>
                    <a:pt x="2025" y="9504"/>
                    <a:pt x="1987" y="9490"/>
                    <a:pt x="1951" y="9490"/>
                  </a:cubicBezTo>
                  <a:cubicBezTo>
                    <a:pt x="1823" y="9490"/>
                    <a:pt x="1723" y="9673"/>
                    <a:pt x="1834" y="9775"/>
                  </a:cubicBezTo>
                  <a:cubicBezTo>
                    <a:pt x="2882" y="10728"/>
                    <a:pt x="4228" y="11252"/>
                    <a:pt x="5644" y="11252"/>
                  </a:cubicBezTo>
                  <a:cubicBezTo>
                    <a:pt x="7145" y="11252"/>
                    <a:pt x="8562" y="10656"/>
                    <a:pt x="9621" y="9597"/>
                  </a:cubicBezTo>
                  <a:cubicBezTo>
                    <a:pt x="10681" y="8525"/>
                    <a:pt x="11252" y="7108"/>
                    <a:pt x="11252" y="5608"/>
                  </a:cubicBezTo>
                  <a:cubicBezTo>
                    <a:pt x="11252" y="4120"/>
                    <a:pt x="10657" y="2703"/>
                    <a:pt x="9597" y="1631"/>
                  </a:cubicBezTo>
                  <a:cubicBezTo>
                    <a:pt x="8526"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2"/>
            <p:cNvSpPr/>
            <p:nvPr/>
          </p:nvSpPr>
          <p:spPr>
            <a:xfrm>
              <a:off x="4991454" y="2067835"/>
              <a:ext cx="166999" cy="164325"/>
            </a:xfrm>
            <a:custGeom>
              <a:rect b="b" l="l" r="r" t="t"/>
              <a:pathLst>
                <a:path extrusionOk="0" h="5163" w="5247">
                  <a:moveTo>
                    <a:pt x="4506" y="706"/>
                  </a:moveTo>
                  <a:lnTo>
                    <a:pt x="3160" y="2861"/>
                  </a:lnTo>
                  <a:lnTo>
                    <a:pt x="2351" y="2075"/>
                  </a:lnTo>
                  <a:lnTo>
                    <a:pt x="4506" y="706"/>
                  </a:lnTo>
                  <a:close/>
                  <a:moveTo>
                    <a:pt x="2113" y="2289"/>
                  </a:moveTo>
                  <a:lnTo>
                    <a:pt x="2922" y="3099"/>
                  </a:lnTo>
                  <a:lnTo>
                    <a:pt x="755" y="4468"/>
                  </a:lnTo>
                  <a:lnTo>
                    <a:pt x="755" y="4468"/>
                  </a:lnTo>
                  <a:lnTo>
                    <a:pt x="2113" y="2289"/>
                  </a:lnTo>
                  <a:close/>
                  <a:moveTo>
                    <a:pt x="5032" y="0"/>
                  </a:moveTo>
                  <a:cubicBezTo>
                    <a:pt x="5004" y="0"/>
                    <a:pt x="4974" y="8"/>
                    <a:pt x="4946" y="27"/>
                  </a:cubicBezTo>
                  <a:lnTo>
                    <a:pt x="2006" y="1896"/>
                  </a:lnTo>
                  <a:cubicBezTo>
                    <a:pt x="1970" y="1908"/>
                    <a:pt x="1934" y="1932"/>
                    <a:pt x="1922" y="1980"/>
                  </a:cubicBezTo>
                  <a:lnTo>
                    <a:pt x="77" y="4909"/>
                  </a:lnTo>
                  <a:cubicBezTo>
                    <a:pt x="1" y="5032"/>
                    <a:pt x="99" y="5163"/>
                    <a:pt x="214" y="5163"/>
                  </a:cubicBezTo>
                  <a:cubicBezTo>
                    <a:pt x="243" y="5163"/>
                    <a:pt x="274" y="5154"/>
                    <a:pt x="303" y="5135"/>
                  </a:cubicBezTo>
                  <a:lnTo>
                    <a:pt x="3232" y="3277"/>
                  </a:lnTo>
                  <a:cubicBezTo>
                    <a:pt x="3280" y="3265"/>
                    <a:pt x="3303" y="3230"/>
                    <a:pt x="3315" y="3182"/>
                  </a:cubicBezTo>
                  <a:lnTo>
                    <a:pt x="5161" y="253"/>
                  </a:lnTo>
                  <a:cubicBezTo>
                    <a:pt x="5247" y="138"/>
                    <a:pt x="5148" y="0"/>
                    <a:pt x="503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2"/>
            <p:cNvSpPr/>
            <p:nvPr/>
          </p:nvSpPr>
          <p:spPr>
            <a:xfrm>
              <a:off x="4923789" y="1998578"/>
              <a:ext cx="302043" cy="302425"/>
            </a:xfrm>
            <a:custGeom>
              <a:rect b="b" l="l" r="r" t="t"/>
              <a:pathLst>
                <a:path extrusionOk="0" h="9502" w="9490">
                  <a:moveTo>
                    <a:pt x="4727" y="0"/>
                  </a:moveTo>
                  <a:cubicBezTo>
                    <a:pt x="3465" y="0"/>
                    <a:pt x="2274" y="500"/>
                    <a:pt x="1381" y="1405"/>
                  </a:cubicBezTo>
                  <a:cubicBezTo>
                    <a:pt x="488" y="2298"/>
                    <a:pt x="0" y="3489"/>
                    <a:pt x="0" y="4763"/>
                  </a:cubicBezTo>
                  <a:cubicBezTo>
                    <a:pt x="0" y="6049"/>
                    <a:pt x="488" y="7227"/>
                    <a:pt x="1393" y="8120"/>
                  </a:cubicBezTo>
                  <a:cubicBezTo>
                    <a:pt x="2286" y="9013"/>
                    <a:pt x="3477" y="9501"/>
                    <a:pt x="4763" y="9501"/>
                  </a:cubicBezTo>
                  <a:cubicBezTo>
                    <a:pt x="6025" y="9501"/>
                    <a:pt x="7215" y="9013"/>
                    <a:pt x="8108" y="8097"/>
                  </a:cubicBezTo>
                  <a:cubicBezTo>
                    <a:pt x="9001" y="7204"/>
                    <a:pt x="9489" y="6013"/>
                    <a:pt x="9489" y="4739"/>
                  </a:cubicBezTo>
                  <a:cubicBezTo>
                    <a:pt x="9489" y="3620"/>
                    <a:pt x="9096" y="2524"/>
                    <a:pt x="8358" y="1667"/>
                  </a:cubicBezTo>
                  <a:cubicBezTo>
                    <a:pt x="8325" y="1625"/>
                    <a:pt x="8284" y="1607"/>
                    <a:pt x="8243" y="1607"/>
                  </a:cubicBezTo>
                  <a:cubicBezTo>
                    <a:pt x="8124" y="1607"/>
                    <a:pt x="8011" y="1757"/>
                    <a:pt x="8108" y="1881"/>
                  </a:cubicBezTo>
                  <a:cubicBezTo>
                    <a:pt x="8751" y="2620"/>
                    <a:pt x="9108" y="3560"/>
                    <a:pt x="9156" y="4537"/>
                  </a:cubicBezTo>
                  <a:lnTo>
                    <a:pt x="8477" y="4537"/>
                  </a:lnTo>
                  <a:cubicBezTo>
                    <a:pt x="8275" y="4537"/>
                    <a:pt x="8275" y="4870"/>
                    <a:pt x="8477" y="4870"/>
                  </a:cubicBezTo>
                  <a:lnTo>
                    <a:pt x="9156" y="4870"/>
                  </a:lnTo>
                  <a:cubicBezTo>
                    <a:pt x="9120" y="6001"/>
                    <a:pt x="8656" y="7037"/>
                    <a:pt x="7870" y="7847"/>
                  </a:cubicBezTo>
                  <a:cubicBezTo>
                    <a:pt x="7084" y="8632"/>
                    <a:pt x="6037" y="9097"/>
                    <a:pt x="4929" y="9144"/>
                  </a:cubicBezTo>
                  <a:lnTo>
                    <a:pt x="4929" y="8466"/>
                  </a:lnTo>
                  <a:cubicBezTo>
                    <a:pt x="4929" y="8364"/>
                    <a:pt x="4846" y="8314"/>
                    <a:pt x="4763" y="8314"/>
                  </a:cubicBezTo>
                  <a:cubicBezTo>
                    <a:pt x="4679" y="8314"/>
                    <a:pt x="4596" y="8364"/>
                    <a:pt x="4596" y="8466"/>
                  </a:cubicBezTo>
                  <a:lnTo>
                    <a:pt x="4596" y="9144"/>
                  </a:lnTo>
                  <a:cubicBezTo>
                    <a:pt x="3477" y="9097"/>
                    <a:pt x="2441" y="8644"/>
                    <a:pt x="1631" y="7858"/>
                  </a:cubicBezTo>
                  <a:cubicBezTo>
                    <a:pt x="834" y="7061"/>
                    <a:pt x="369" y="6013"/>
                    <a:pt x="345" y="4882"/>
                  </a:cubicBezTo>
                  <a:lnTo>
                    <a:pt x="1012" y="4882"/>
                  </a:lnTo>
                  <a:cubicBezTo>
                    <a:pt x="1215" y="4882"/>
                    <a:pt x="1215" y="4560"/>
                    <a:pt x="1012" y="4560"/>
                  </a:cubicBezTo>
                  <a:lnTo>
                    <a:pt x="345" y="4560"/>
                  </a:lnTo>
                  <a:cubicBezTo>
                    <a:pt x="381" y="3441"/>
                    <a:pt x="834" y="2417"/>
                    <a:pt x="1619" y="1620"/>
                  </a:cubicBezTo>
                  <a:cubicBezTo>
                    <a:pt x="2405" y="834"/>
                    <a:pt x="3453" y="369"/>
                    <a:pt x="4560" y="334"/>
                  </a:cubicBezTo>
                  <a:lnTo>
                    <a:pt x="4560" y="1000"/>
                  </a:lnTo>
                  <a:cubicBezTo>
                    <a:pt x="4560" y="1102"/>
                    <a:pt x="4644" y="1152"/>
                    <a:pt x="4727" y="1152"/>
                  </a:cubicBezTo>
                  <a:cubicBezTo>
                    <a:pt x="4810" y="1152"/>
                    <a:pt x="4894" y="1102"/>
                    <a:pt x="4894" y="1000"/>
                  </a:cubicBezTo>
                  <a:lnTo>
                    <a:pt x="4894" y="334"/>
                  </a:lnTo>
                  <a:cubicBezTo>
                    <a:pt x="5834" y="357"/>
                    <a:pt x="6727" y="691"/>
                    <a:pt x="7465" y="1262"/>
                  </a:cubicBezTo>
                  <a:cubicBezTo>
                    <a:pt x="7510" y="1301"/>
                    <a:pt x="7556" y="1319"/>
                    <a:pt x="7597" y="1319"/>
                  </a:cubicBezTo>
                  <a:cubicBezTo>
                    <a:pt x="7645" y="1319"/>
                    <a:pt x="7684" y="1295"/>
                    <a:pt x="7703" y="1250"/>
                  </a:cubicBezTo>
                  <a:cubicBezTo>
                    <a:pt x="7763" y="1179"/>
                    <a:pt x="7751" y="1072"/>
                    <a:pt x="7680" y="1012"/>
                  </a:cubicBezTo>
                  <a:cubicBezTo>
                    <a:pt x="6834" y="346"/>
                    <a:pt x="5822" y="0"/>
                    <a:pt x="47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32"/>
          <p:cNvGrpSpPr/>
          <p:nvPr/>
        </p:nvGrpSpPr>
        <p:grpSpPr>
          <a:xfrm>
            <a:off x="3837238" y="1224928"/>
            <a:ext cx="1171356" cy="1361503"/>
            <a:chOff x="4727025" y="1332775"/>
            <a:chExt cx="59900" cy="69625"/>
          </a:xfrm>
        </p:grpSpPr>
        <p:sp>
          <p:nvSpPr>
            <p:cNvPr id="678" name="Google Shape;678;p3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6084A3"/>
            </a:solidFill>
            <a:ln cap="flat" cmpd="sng" w="9525">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32"/>
          <p:cNvSpPr txBox="1"/>
          <p:nvPr/>
        </p:nvSpPr>
        <p:spPr>
          <a:xfrm>
            <a:off x="4103913" y="1107975"/>
            <a:ext cx="2357700" cy="68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chemeClr val="lt2"/>
                </a:solidFill>
                <a:latin typeface="Staatliches"/>
                <a:ea typeface="Staatliches"/>
                <a:cs typeface="Staatliches"/>
                <a:sym typeface="Staatliches"/>
              </a:rPr>
              <a:t>Tool di addestramento</a:t>
            </a:r>
            <a:endParaRPr sz="1800">
              <a:solidFill>
                <a:schemeClr val="lt2"/>
              </a:solidFill>
              <a:latin typeface="Staatliches"/>
              <a:ea typeface="Staatliches"/>
              <a:cs typeface="Staatliches"/>
              <a:sym typeface="Staatliches"/>
            </a:endParaRPr>
          </a:p>
        </p:txBody>
      </p:sp>
      <p:sp>
        <p:nvSpPr>
          <p:cNvPr id="681" name="Google Shape;681;p32"/>
          <p:cNvSpPr txBox="1"/>
          <p:nvPr/>
        </p:nvSpPr>
        <p:spPr>
          <a:xfrm>
            <a:off x="2682388" y="1894213"/>
            <a:ext cx="1638600" cy="688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800">
                <a:solidFill>
                  <a:schemeClr val="lt2"/>
                </a:solidFill>
                <a:latin typeface="Staatliches"/>
                <a:ea typeface="Staatliches"/>
                <a:cs typeface="Staatliches"/>
                <a:sym typeface="Staatliches"/>
              </a:rPr>
              <a:t>Plugin di previsione</a:t>
            </a:r>
            <a:endParaRPr sz="1800">
              <a:solidFill>
                <a:schemeClr val="lt2"/>
              </a:solidFill>
              <a:latin typeface="Staatliches"/>
              <a:ea typeface="Staatliches"/>
              <a:cs typeface="Staatliches"/>
              <a:sym typeface="Staatliches"/>
            </a:endParaRPr>
          </a:p>
        </p:txBody>
      </p:sp>
      <p:grpSp>
        <p:nvGrpSpPr>
          <p:cNvPr id="682" name="Google Shape;682;p32"/>
          <p:cNvGrpSpPr/>
          <p:nvPr/>
        </p:nvGrpSpPr>
        <p:grpSpPr>
          <a:xfrm>
            <a:off x="5077568" y="3357742"/>
            <a:ext cx="1939318" cy="1451443"/>
            <a:chOff x="732422" y="2990152"/>
            <a:chExt cx="764143" cy="571907"/>
          </a:xfrm>
        </p:grpSpPr>
        <p:sp>
          <p:nvSpPr>
            <p:cNvPr id="683" name="Google Shape;683;p32"/>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solidFill>
              <a:srgbClr val="FFFFFF"/>
            </a:solidFill>
            <a:ln cap="flat" cmpd="sng" w="38100">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2"/>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solidFill>
              <a:srgbClr val="304354"/>
            </a:solidFill>
            <a:ln cap="flat" cmpd="sng" w="381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solidFill>
              <a:srgbClr val="6084A3"/>
            </a:solidFill>
            <a:ln cap="flat" cmpd="sng" w="38100">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 name="Google Shape;686;p32"/>
          <p:cNvSpPr txBox="1"/>
          <p:nvPr/>
        </p:nvSpPr>
        <p:spPr>
          <a:xfrm>
            <a:off x="5262787" y="377213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RL</a:t>
            </a:r>
            <a:endParaRPr sz="2400">
              <a:solidFill>
                <a:schemeClr val="lt2"/>
              </a:solidFill>
              <a:latin typeface="Staatliches"/>
              <a:ea typeface="Staatliches"/>
              <a:cs typeface="Staatliches"/>
              <a:sym typeface="Staatliches"/>
            </a:endParaRPr>
          </a:p>
        </p:txBody>
      </p:sp>
      <p:sp>
        <p:nvSpPr>
          <p:cNvPr id="687" name="Google Shape;687;p32"/>
          <p:cNvSpPr txBox="1"/>
          <p:nvPr/>
        </p:nvSpPr>
        <p:spPr>
          <a:xfrm>
            <a:off x="5791012" y="415358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Staatliches"/>
                <a:ea typeface="Staatliches"/>
                <a:cs typeface="Staatliches"/>
                <a:sym typeface="Staatliches"/>
              </a:rPr>
              <a:t>TOOl</a:t>
            </a:r>
            <a:endParaRPr sz="1800">
              <a:latin typeface="Staatliches"/>
              <a:ea typeface="Staatliches"/>
              <a:cs typeface="Staatliches"/>
              <a:sym typeface="Staatliches"/>
            </a:endParaRPr>
          </a:p>
        </p:txBody>
      </p:sp>
      <p:pic>
        <p:nvPicPr>
          <p:cNvPr id="688" name="Google Shape;688;p32"/>
          <p:cNvPicPr preferRelativeResize="0"/>
          <p:nvPr/>
        </p:nvPicPr>
        <p:blipFill>
          <a:blip r:embed="rId5">
            <a:alphaModFix/>
          </a:blip>
          <a:stretch>
            <a:fillRect/>
          </a:stretch>
        </p:blipFill>
        <p:spPr>
          <a:xfrm>
            <a:off x="7416950" y="100150"/>
            <a:ext cx="1624200" cy="1568883"/>
          </a:xfrm>
          <a:prstGeom prst="rect">
            <a:avLst/>
          </a:prstGeom>
          <a:noFill/>
          <a:ln>
            <a:noFill/>
          </a:ln>
        </p:spPr>
      </p:pic>
      <p:sp>
        <p:nvSpPr>
          <p:cNvPr id="689" name="Google Shape;689;p32"/>
          <p:cNvSpPr txBox="1"/>
          <p:nvPr/>
        </p:nvSpPr>
        <p:spPr>
          <a:xfrm>
            <a:off x="6191787" y="3591137"/>
            <a:ext cx="671100" cy="31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2"/>
                </a:solidFill>
                <a:latin typeface="Staatliches"/>
                <a:ea typeface="Staatliches"/>
                <a:cs typeface="Staatliches"/>
                <a:sym typeface="Staatliches"/>
              </a:rPr>
              <a:t>SVM</a:t>
            </a:r>
            <a:endParaRPr sz="2400">
              <a:solidFill>
                <a:schemeClr val="lt2"/>
              </a:solidFill>
              <a:latin typeface="Staatliches"/>
              <a:ea typeface="Staatliches"/>
              <a:cs typeface="Staatliches"/>
              <a:sym typeface="Staatliches"/>
            </a:endParaRPr>
          </a:p>
        </p:txBody>
      </p:sp>
      <p:sp>
        <p:nvSpPr>
          <p:cNvPr id="690" name="Google Shape;69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a:t>
            </a:r>
            <a:r>
              <a:rPr lang="en">
                <a:solidFill>
                  <a:schemeClr val="lt2"/>
                </a:solidFill>
              </a:rPr>
              <a:t>22</a:t>
            </a:r>
            <a:endParaRPr/>
          </a:p>
        </p:txBody>
      </p:sp>
      <p:pic>
        <p:nvPicPr>
          <p:cNvPr id="691" name="Google Shape;691;p32"/>
          <p:cNvPicPr preferRelativeResize="0"/>
          <p:nvPr/>
        </p:nvPicPr>
        <p:blipFill>
          <a:blip r:embed="rId6">
            <a:alphaModFix/>
          </a:blip>
          <a:stretch>
            <a:fillRect/>
          </a:stretch>
        </p:blipFill>
        <p:spPr>
          <a:xfrm>
            <a:off x="393675" y="2350225"/>
            <a:ext cx="290875" cy="290875"/>
          </a:xfrm>
          <a:prstGeom prst="rect">
            <a:avLst/>
          </a:prstGeom>
          <a:noFill/>
          <a:ln>
            <a:noFill/>
          </a:ln>
        </p:spPr>
      </p:pic>
      <p:pic>
        <p:nvPicPr>
          <p:cNvPr id="692" name="Google Shape;692;p32"/>
          <p:cNvPicPr preferRelativeResize="0"/>
          <p:nvPr/>
        </p:nvPicPr>
        <p:blipFill>
          <a:blip r:embed="rId6">
            <a:alphaModFix/>
          </a:blip>
          <a:stretch>
            <a:fillRect/>
          </a:stretch>
        </p:blipFill>
        <p:spPr>
          <a:xfrm>
            <a:off x="6247150" y="317150"/>
            <a:ext cx="290875" cy="290875"/>
          </a:xfrm>
          <a:prstGeom prst="rect">
            <a:avLst/>
          </a:prstGeom>
          <a:noFill/>
          <a:ln>
            <a:noFill/>
          </a:ln>
        </p:spPr>
      </p:pic>
      <p:sp>
        <p:nvSpPr>
          <p:cNvPr id="693" name="Google Shape;693;p32"/>
          <p:cNvSpPr txBox="1"/>
          <p:nvPr/>
        </p:nvSpPr>
        <p:spPr>
          <a:xfrm>
            <a:off x="4987950" y="1726950"/>
            <a:ext cx="2994000" cy="790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Dati di addestramento</a:t>
            </a:r>
            <a:endParaRPr>
              <a:solidFill>
                <a:schemeClr val="lt2"/>
              </a:solidFill>
              <a:latin typeface="Ubuntu"/>
              <a:ea typeface="Ubuntu"/>
              <a:cs typeface="Ubuntu"/>
              <a:sym typeface="Ubuntu"/>
            </a:endParaRPr>
          </a:p>
          <a:p>
            <a:pPr indent="-317500" lvl="0" marL="457200" rtl="0" algn="l">
              <a:lnSpc>
                <a:spcPct val="115000"/>
              </a:lnSpc>
              <a:spcBef>
                <a:spcPts val="0"/>
              </a:spcBef>
              <a:spcAft>
                <a:spcPts val="0"/>
              </a:spcAft>
              <a:buClr>
                <a:schemeClr val="lt2"/>
              </a:buClr>
              <a:buSzPts val="1400"/>
              <a:buFont typeface="Ubuntu"/>
              <a:buChar char="●"/>
            </a:pPr>
            <a:r>
              <a:rPr lang="en">
                <a:solidFill>
                  <a:schemeClr val="lt2"/>
                </a:solidFill>
                <a:latin typeface="Ubuntu"/>
                <a:ea typeface="Ubuntu"/>
                <a:cs typeface="Ubuntu"/>
                <a:sym typeface="Ubuntu"/>
              </a:rPr>
              <a:t>Definizione del predittore</a:t>
            </a:r>
            <a:endParaRPr>
              <a:solidFill>
                <a:schemeClr val="lt2"/>
              </a:solidFill>
              <a:latin typeface="Ubuntu"/>
              <a:ea typeface="Ubuntu"/>
              <a:cs typeface="Ubuntu"/>
              <a:sym typeface="Ubuntu"/>
            </a:endParaRPr>
          </a:p>
          <a:p>
            <a:pPr indent="0" lvl="0" marL="0" rtl="0" algn="l">
              <a:lnSpc>
                <a:spcPct val="115000"/>
              </a:lnSpc>
              <a:spcBef>
                <a:spcPts val="1600"/>
              </a:spcBef>
              <a:spcAft>
                <a:spcPts val="1600"/>
              </a:spcAft>
              <a:buNone/>
            </a:pPr>
            <a:r>
              <a:t/>
            </a:r>
            <a:endParaRPr>
              <a:solidFill>
                <a:schemeClr val="lt2"/>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697" name="Shape 697"/>
        <p:cNvGrpSpPr/>
        <p:nvPr/>
      </p:nvGrpSpPr>
      <p:grpSpPr>
        <a:xfrm>
          <a:off x="0" y="0"/>
          <a:ext cx="0" cy="0"/>
          <a:chOff x="0" y="0"/>
          <a:chExt cx="0" cy="0"/>
        </a:xfrm>
      </p:grpSpPr>
      <p:pic>
        <p:nvPicPr>
          <p:cNvPr id="698" name="Google Shape;698;p33"/>
          <p:cNvPicPr preferRelativeResize="0"/>
          <p:nvPr/>
        </p:nvPicPr>
        <p:blipFill>
          <a:blip r:embed="rId3">
            <a:alphaModFix/>
          </a:blip>
          <a:stretch>
            <a:fillRect/>
          </a:stretch>
        </p:blipFill>
        <p:spPr>
          <a:xfrm flipH="1">
            <a:off x="1436808" y="964450"/>
            <a:ext cx="894989" cy="954475"/>
          </a:xfrm>
          <a:prstGeom prst="rect">
            <a:avLst/>
          </a:prstGeom>
          <a:noFill/>
          <a:ln>
            <a:noFill/>
          </a:ln>
        </p:spPr>
      </p:pic>
      <p:pic>
        <p:nvPicPr>
          <p:cNvPr id="699" name="Google Shape;699;p33"/>
          <p:cNvPicPr preferRelativeResize="0"/>
          <p:nvPr/>
        </p:nvPicPr>
        <p:blipFill>
          <a:blip r:embed="rId4">
            <a:alphaModFix amt="58000"/>
          </a:blip>
          <a:stretch>
            <a:fillRect/>
          </a:stretch>
        </p:blipFill>
        <p:spPr>
          <a:xfrm>
            <a:off x="6915914" y="2455225"/>
            <a:ext cx="1053921" cy="1053900"/>
          </a:xfrm>
          <a:prstGeom prst="rect">
            <a:avLst/>
          </a:prstGeom>
          <a:noFill/>
          <a:ln>
            <a:noFill/>
          </a:ln>
        </p:spPr>
      </p:pic>
      <p:pic>
        <p:nvPicPr>
          <p:cNvPr id="700" name="Google Shape;700;p33"/>
          <p:cNvPicPr preferRelativeResize="0"/>
          <p:nvPr/>
        </p:nvPicPr>
        <p:blipFill>
          <a:blip r:embed="rId5">
            <a:alphaModFix/>
          </a:blip>
          <a:stretch>
            <a:fillRect/>
          </a:stretch>
        </p:blipFill>
        <p:spPr>
          <a:xfrm>
            <a:off x="2130163" y="3098816"/>
            <a:ext cx="1306226" cy="485750"/>
          </a:xfrm>
          <a:prstGeom prst="rect">
            <a:avLst/>
          </a:prstGeom>
          <a:noFill/>
          <a:ln>
            <a:noFill/>
          </a:ln>
        </p:spPr>
      </p:pic>
      <p:pic>
        <p:nvPicPr>
          <p:cNvPr id="701" name="Google Shape;701;p33"/>
          <p:cNvPicPr preferRelativeResize="0"/>
          <p:nvPr/>
        </p:nvPicPr>
        <p:blipFill>
          <a:blip r:embed="rId6">
            <a:alphaModFix/>
          </a:blip>
          <a:stretch>
            <a:fillRect/>
          </a:stretch>
        </p:blipFill>
        <p:spPr>
          <a:xfrm>
            <a:off x="4909467" y="3995091"/>
            <a:ext cx="1722359" cy="1053900"/>
          </a:xfrm>
          <a:prstGeom prst="rect">
            <a:avLst/>
          </a:prstGeom>
          <a:noFill/>
          <a:ln>
            <a:noFill/>
          </a:ln>
        </p:spPr>
      </p:pic>
      <p:pic>
        <p:nvPicPr>
          <p:cNvPr id="702" name="Google Shape;702;p33"/>
          <p:cNvPicPr preferRelativeResize="0"/>
          <p:nvPr/>
        </p:nvPicPr>
        <p:blipFill>
          <a:blip r:embed="rId7">
            <a:alphaModFix/>
          </a:blip>
          <a:stretch>
            <a:fillRect/>
          </a:stretch>
        </p:blipFill>
        <p:spPr>
          <a:xfrm>
            <a:off x="139100" y="125125"/>
            <a:ext cx="290875" cy="290875"/>
          </a:xfrm>
          <a:prstGeom prst="rect">
            <a:avLst/>
          </a:prstGeom>
          <a:noFill/>
          <a:ln>
            <a:noFill/>
          </a:ln>
        </p:spPr>
      </p:pic>
      <p:pic>
        <p:nvPicPr>
          <p:cNvPr id="703" name="Google Shape;703;p33"/>
          <p:cNvPicPr preferRelativeResize="0"/>
          <p:nvPr/>
        </p:nvPicPr>
        <p:blipFill>
          <a:blip r:embed="rId8">
            <a:alphaModFix/>
          </a:blip>
          <a:stretch>
            <a:fillRect/>
          </a:stretch>
        </p:blipFill>
        <p:spPr>
          <a:xfrm>
            <a:off x="6341313" y="4295300"/>
            <a:ext cx="1820848" cy="2991150"/>
          </a:xfrm>
          <a:prstGeom prst="rect">
            <a:avLst/>
          </a:prstGeom>
          <a:noFill/>
          <a:ln>
            <a:noFill/>
          </a:ln>
        </p:spPr>
      </p:pic>
      <p:pic>
        <p:nvPicPr>
          <p:cNvPr id="704" name="Google Shape;704;p33"/>
          <p:cNvPicPr preferRelativeResize="0"/>
          <p:nvPr/>
        </p:nvPicPr>
        <p:blipFill>
          <a:blip r:embed="rId9">
            <a:alphaModFix/>
          </a:blip>
          <a:stretch>
            <a:fillRect/>
          </a:stretch>
        </p:blipFill>
        <p:spPr>
          <a:xfrm>
            <a:off x="98575" y="2454772"/>
            <a:ext cx="1820826" cy="2576054"/>
          </a:xfrm>
          <a:prstGeom prst="rect">
            <a:avLst/>
          </a:prstGeom>
          <a:noFill/>
          <a:ln>
            <a:noFill/>
          </a:ln>
        </p:spPr>
      </p:pic>
      <p:pic>
        <p:nvPicPr>
          <p:cNvPr id="705" name="Google Shape;705;p33"/>
          <p:cNvPicPr preferRelativeResize="0"/>
          <p:nvPr/>
        </p:nvPicPr>
        <p:blipFill>
          <a:blip r:embed="rId10">
            <a:alphaModFix/>
          </a:blip>
          <a:stretch>
            <a:fillRect/>
          </a:stretch>
        </p:blipFill>
        <p:spPr>
          <a:xfrm>
            <a:off x="4182829" y="1973096"/>
            <a:ext cx="996071" cy="996088"/>
          </a:xfrm>
          <a:prstGeom prst="rect">
            <a:avLst/>
          </a:prstGeom>
          <a:noFill/>
          <a:ln>
            <a:noFill/>
          </a:ln>
        </p:spPr>
      </p:pic>
      <p:grpSp>
        <p:nvGrpSpPr>
          <p:cNvPr id="706" name="Google Shape;706;p33"/>
          <p:cNvGrpSpPr/>
          <p:nvPr/>
        </p:nvGrpSpPr>
        <p:grpSpPr>
          <a:xfrm>
            <a:off x="2237490" y="918364"/>
            <a:ext cx="4860580" cy="4104070"/>
            <a:chOff x="5777760" y="1303853"/>
            <a:chExt cx="632666" cy="606071"/>
          </a:xfrm>
        </p:grpSpPr>
        <p:sp>
          <p:nvSpPr>
            <p:cNvPr id="707" name="Google Shape;707;p33"/>
            <p:cNvSpPr/>
            <p:nvPr/>
          </p:nvSpPr>
          <p:spPr>
            <a:xfrm rot="-1346779">
              <a:off x="5802781" y="1350502"/>
              <a:ext cx="264075" cy="229274"/>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a:p>
          </p:txBody>
        </p:sp>
        <p:sp>
          <p:nvSpPr>
            <p:cNvPr id="708" name="Google Shape;708;p33"/>
            <p:cNvSpPr/>
            <p:nvPr/>
          </p:nvSpPr>
          <p:spPr>
            <a:xfrm rot="-2736370">
              <a:off x="5940730" y="1614782"/>
              <a:ext cx="275920" cy="220447"/>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a:p>
          </p:txBody>
        </p:sp>
        <p:sp>
          <p:nvSpPr>
            <p:cNvPr id="709" name="Google Shape;709;p33"/>
            <p:cNvSpPr/>
            <p:nvPr/>
          </p:nvSpPr>
          <p:spPr>
            <a:xfrm flipH="1" rot="-9387550">
              <a:off x="6120341" y="1350614"/>
              <a:ext cx="264394" cy="228999"/>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gradFill>
              <a:gsLst>
                <a:gs pos="0">
                  <a:srgbClr val="8C8C8C"/>
                </a:gs>
                <a:gs pos="100000">
                  <a:srgbClr val="404040"/>
                </a:gs>
              </a:gsLst>
              <a:path path="circle">
                <a:fillToRect b="50%" l="50%" r="50%" t="50%"/>
              </a:path>
              <a:tileRect/>
            </a:gradFill>
            <a:ln cap="flat" cmpd="sng" w="76200">
              <a:solidFill>
                <a:srgbClr val="6084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33"/>
          <p:cNvSpPr txBox="1"/>
          <p:nvPr/>
        </p:nvSpPr>
        <p:spPr>
          <a:xfrm>
            <a:off x="2640125" y="1885100"/>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Fattibilità</a:t>
            </a:r>
            <a:endParaRPr>
              <a:solidFill>
                <a:srgbClr val="FFFFFF"/>
              </a:solidFill>
              <a:latin typeface="Ubuntu"/>
              <a:ea typeface="Ubuntu"/>
              <a:cs typeface="Ubuntu"/>
              <a:sym typeface="Ubuntu"/>
            </a:endParaRPr>
          </a:p>
        </p:txBody>
      </p:sp>
      <p:sp>
        <p:nvSpPr>
          <p:cNvPr id="711" name="Google Shape;711;p33"/>
          <p:cNvSpPr txBox="1"/>
          <p:nvPr/>
        </p:nvSpPr>
        <p:spPr>
          <a:xfrm>
            <a:off x="5579075" y="1819200"/>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Interessi</a:t>
            </a:r>
            <a:endParaRPr>
              <a:solidFill>
                <a:srgbClr val="FFFFFF"/>
              </a:solidFill>
              <a:latin typeface="Ubuntu"/>
              <a:ea typeface="Ubuntu"/>
              <a:cs typeface="Ubuntu"/>
              <a:sym typeface="Ubuntu"/>
            </a:endParaRPr>
          </a:p>
        </p:txBody>
      </p:sp>
      <p:sp>
        <p:nvSpPr>
          <p:cNvPr id="712" name="Google Shape;712;p33"/>
          <p:cNvSpPr txBox="1"/>
          <p:nvPr/>
        </p:nvSpPr>
        <p:spPr>
          <a:xfrm>
            <a:off x="3833075" y="3709275"/>
            <a:ext cx="1200600" cy="31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Ubuntu"/>
                <a:ea typeface="Ubuntu"/>
                <a:cs typeface="Ubuntu"/>
                <a:sym typeface="Ubuntu"/>
              </a:rPr>
              <a:t>Curriculum</a:t>
            </a:r>
            <a:endParaRPr>
              <a:solidFill>
                <a:srgbClr val="FFFFFF"/>
              </a:solidFill>
              <a:latin typeface="Ubuntu"/>
              <a:ea typeface="Ubuntu"/>
              <a:cs typeface="Ubuntu"/>
              <a:sym typeface="Ubuntu"/>
            </a:endParaRPr>
          </a:p>
        </p:txBody>
      </p:sp>
      <p:sp>
        <p:nvSpPr>
          <p:cNvPr id="713" name="Google Shape;713;p33"/>
          <p:cNvSpPr txBox="1"/>
          <p:nvPr>
            <p:ph idx="4294967295" type="ctrTitle"/>
          </p:nvPr>
        </p:nvSpPr>
        <p:spPr>
          <a:xfrm>
            <a:off x="1542525" y="0"/>
            <a:ext cx="54885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Scelta del capitolato</a:t>
            </a:r>
            <a:endParaRPr sz="4800">
              <a:solidFill>
                <a:srgbClr val="FFFFFF"/>
              </a:solidFill>
            </a:endParaRPr>
          </a:p>
        </p:txBody>
      </p:sp>
      <p:pic>
        <p:nvPicPr>
          <p:cNvPr id="714" name="Google Shape;714;p33"/>
          <p:cNvPicPr preferRelativeResize="0"/>
          <p:nvPr/>
        </p:nvPicPr>
        <p:blipFill>
          <a:blip r:embed="rId11">
            <a:alphaModFix/>
          </a:blip>
          <a:stretch>
            <a:fillRect/>
          </a:stretch>
        </p:blipFill>
        <p:spPr>
          <a:xfrm>
            <a:off x="7416950" y="100150"/>
            <a:ext cx="1624200" cy="1568883"/>
          </a:xfrm>
          <a:prstGeom prst="rect">
            <a:avLst/>
          </a:prstGeom>
          <a:noFill/>
          <a:ln>
            <a:noFill/>
          </a:ln>
        </p:spPr>
      </p:pic>
      <p:sp>
        <p:nvSpPr>
          <p:cNvPr id="715" name="Google Shape;715;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r>
              <a:rPr lang="en"/>
              <a:t>/22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EO Consulting by Slidesgo">
  <a:themeElements>
    <a:clrScheme name="Simple Light">
      <a:dk1>
        <a:srgbClr val="552BF7"/>
      </a:dk1>
      <a:lt1>
        <a:srgbClr val="A200FF"/>
      </a:lt1>
      <a:dk2>
        <a:srgbClr val="FCFFA5"/>
      </a:dk2>
      <a:lt2>
        <a:srgbClr val="FFFFFF"/>
      </a:lt2>
      <a:accent1>
        <a:srgbClr val="633BFD"/>
      </a:accent1>
      <a:accent2>
        <a:srgbClr val="A200FF"/>
      </a:accent2>
      <a:accent3>
        <a:srgbClr val="FCFFA5"/>
      </a:accent3>
      <a:accent4>
        <a:srgbClr val="FFFFFF"/>
      </a:accent4>
      <a:accent5>
        <a:srgbClr val="633BFD"/>
      </a:accent5>
      <a:accent6>
        <a:srgbClr val="A200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